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6" r:id="rId5"/>
    <p:sldId id="259" r:id="rId6"/>
    <p:sldId id="262" r:id="rId7"/>
    <p:sldId id="265" r:id="rId8"/>
    <p:sldId id="260" r:id="rId9"/>
    <p:sldId id="261" r:id="rId10"/>
    <p:sldId id="26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-96" y="-2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60487-7442-4A8C-817D-45EFDF34880D}" type="datetimeFigureOut">
              <a:rPr lang="en-US" smtClean="0"/>
              <a:pPr/>
              <a:t>4/16/2015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BCD14-4549-4261-81AC-B18DC7E37F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525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60487-7442-4A8C-817D-45EFDF34880D}" type="datetimeFigureOut">
              <a:rPr lang="en-US" smtClean="0"/>
              <a:pPr/>
              <a:t>4/16/2015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BCD14-4549-4261-81AC-B18DC7E37F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389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60487-7442-4A8C-817D-45EFDF34880D}" type="datetimeFigureOut">
              <a:rPr lang="en-US" smtClean="0"/>
              <a:pPr/>
              <a:t>4/16/2015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BCD14-4549-4261-81AC-B18DC7E37F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485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60487-7442-4A8C-817D-45EFDF34880D}" type="datetimeFigureOut">
              <a:rPr lang="en-US" smtClean="0"/>
              <a:pPr/>
              <a:t>4/16/2015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BCD14-4549-4261-81AC-B18DC7E37F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299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60487-7442-4A8C-817D-45EFDF34880D}" type="datetimeFigureOut">
              <a:rPr lang="en-US" smtClean="0"/>
              <a:pPr/>
              <a:t>4/16/2015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BCD14-4549-4261-81AC-B18DC7E37F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542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60487-7442-4A8C-817D-45EFDF34880D}" type="datetimeFigureOut">
              <a:rPr lang="en-US" smtClean="0"/>
              <a:pPr/>
              <a:t>4/16/2015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BCD14-4549-4261-81AC-B18DC7E37F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79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60487-7442-4A8C-817D-45EFDF34880D}" type="datetimeFigureOut">
              <a:rPr lang="en-US" smtClean="0"/>
              <a:pPr/>
              <a:t>4/16/2015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BCD14-4549-4261-81AC-B18DC7E37F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013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60487-7442-4A8C-817D-45EFDF34880D}" type="datetimeFigureOut">
              <a:rPr lang="en-US" smtClean="0"/>
              <a:pPr/>
              <a:t>4/16/2015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BCD14-4549-4261-81AC-B18DC7E37F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594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60487-7442-4A8C-817D-45EFDF34880D}" type="datetimeFigureOut">
              <a:rPr lang="en-US" smtClean="0"/>
              <a:pPr/>
              <a:t>4/16/2015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BCD14-4549-4261-81AC-B18DC7E37F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601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60487-7442-4A8C-817D-45EFDF34880D}" type="datetimeFigureOut">
              <a:rPr lang="en-US" smtClean="0"/>
              <a:pPr/>
              <a:t>4/16/2015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BCD14-4549-4261-81AC-B18DC7E37F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321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60487-7442-4A8C-817D-45EFDF34880D}" type="datetimeFigureOut">
              <a:rPr lang="en-US" smtClean="0"/>
              <a:pPr/>
              <a:t>4/16/2015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BCD14-4549-4261-81AC-B18DC7E37F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930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E60487-7442-4A8C-817D-45EFDF34880D}" type="datetimeFigureOut">
              <a:rPr lang="en-US" smtClean="0"/>
              <a:pPr/>
              <a:t>4/16/2015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7BCD14-4549-4261-81AC-B18DC7E37F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173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Out-of-order Execution Divider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Sanmukh</a:t>
            </a:r>
            <a:r>
              <a:rPr lang="en-US" dirty="0" smtClean="0"/>
              <a:t> </a:t>
            </a:r>
            <a:r>
              <a:rPr lang="en-US" dirty="0" err="1" smtClean="0"/>
              <a:t>Kuppannagari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6597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80116" y="682071"/>
            <a:ext cx="3739081" cy="89629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379704" y="799015"/>
            <a:ext cx="769545" cy="6971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24</a:t>
            </a:r>
          </a:p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265397" y="799015"/>
            <a:ext cx="769545" cy="6971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15</a:t>
            </a:r>
          </a:p>
          <a:p>
            <a:pPr algn="ctr"/>
            <a:r>
              <a:rPr lang="en-US" dirty="0"/>
              <a:t>7</a:t>
            </a:r>
          </a:p>
        </p:txBody>
      </p:sp>
      <p:sp>
        <p:nvSpPr>
          <p:cNvPr id="7" name="Rectangle 6"/>
          <p:cNvSpPr/>
          <p:nvPr/>
        </p:nvSpPr>
        <p:spPr>
          <a:xfrm>
            <a:off x="5197866" y="799015"/>
            <a:ext cx="769545" cy="6971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15</a:t>
            </a:r>
          </a:p>
          <a:p>
            <a:pPr algn="ctr"/>
            <a:r>
              <a:rPr lang="en-US" dirty="0"/>
              <a:t>5</a:t>
            </a:r>
          </a:p>
        </p:txBody>
      </p:sp>
      <p:sp>
        <p:nvSpPr>
          <p:cNvPr id="8" name="Rectangle 7"/>
          <p:cNvSpPr/>
          <p:nvPr/>
        </p:nvSpPr>
        <p:spPr>
          <a:xfrm>
            <a:off x="6083559" y="799015"/>
            <a:ext cx="769545" cy="6971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</a:p>
          <a:p>
            <a:pPr algn="ctr"/>
            <a:r>
              <a:rPr lang="en-US" dirty="0"/>
              <a:t>4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3594697" y="2836795"/>
            <a:ext cx="1341399" cy="13851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5466508" y="2887266"/>
            <a:ext cx="1234101" cy="132180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3379704" y="5288774"/>
            <a:ext cx="3639493" cy="89629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8374356" y="887943"/>
            <a:ext cx="97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Clock: 0 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974421" y="2975433"/>
            <a:ext cx="76976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/>
              <a:t>Dd</a:t>
            </a:r>
            <a:r>
              <a:rPr lang="en-US" dirty="0"/>
              <a:t> = x</a:t>
            </a:r>
          </a:p>
          <a:p>
            <a:pPr algn="ctr"/>
            <a:r>
              <a:rPr lang="en-US" dirty="0" err="1"/>
              <a:t>Dr</a:t>
            </a:r>
            <a:r>
              <a:rPr lang="en-US" dirty="0"/>
              <a:t> = x</a:t>
            </a:r>
          </a:p>
          <a:p>
            <a:pPr algn="ctr"/>
            <a:r>
              <a:rPr lang="en-US" dirty="0"/>
              <a:t>Q = x</a:t>
            </a:r>
          </a:p>
          <a:p>
            <a:pPr algn="ctr"/>
            <a:r>
              <a:rPr lang="en-US" dirty="0"/>
              <a:t>R = </a:t>
            </a:r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907095" y="2975433"/>
            <a:ext cx="90441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/>
              <a:t>Dd</a:t>
            </a:r>
            <a:r>
              <a:rPr lang="en-US" dirty="0"/>
              <a:t> = </a:t>
            </a:r>
            <a:r>
              <a:rPr lang="en-US" dirty="0" smtClean="0"/>
              <a:t>24</a:t>
            </a:r>
            <a:endParaRPr lang="en-US" dirty="0"/>
          </a:p>
          <a:p>
            <a:pPr algn="ctr"/>
            <a:r>
              <a:rPr lang="en-US" dirty="0" err="1"/>
              <a:t>Dr</a:t>
            </a:r>
            <a:r>
              <a:rPr lang="en-US" dirty="0"/>
              <a:t> = 4</a:t>
            </a:r>
          </a:p>
          <a:p>
            <a:pPr algn="ctr"/>
            <a:r>
              <a:rPr lang="en-US" dirty="0"/>
              <a:t>Q = </a:t>
            </a:r>
            <a:r>
              <a:rPr lang="en-US" dirty="0" smtClean="0"/>
              <a:t>0</a:t>
            </a:r>
            <a:endParaRPr lang="en-US" dirty="0"/>
          </a:p>
          <a:p>
            <a:pPr algn="ctr"/>
            <a:r>
              <a:rPr lang="en-US" dirty="0"/>
              <a:t>R = </a:t>
            </a:r>
            <a:r>
              <a:rPr lang="en-US" dirty="0" smtClean="0"/>
              <a:t>24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5790393" y="3048065"/>
            <a:ext cx="76976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/>
              <a:t>Dd</a:t>
            </a:r>
            <a:r>
              <a:rPr lang="en-US" dirty="0"/>
              <a:t> = x</a:t>
            </a:r>
          </a:p>
          <a:p>
            <a:pPr algn="ctr"/>
            <a:r>
              <a:rPr lang="en-US" dirty="0" err="1"/>
              <a:t>Dr</a:t>
            </a:r>
            <a:r>
              <a:rPr lang="en-US" dirty="0"/>
              <a:t> = x</a:t>
            </a:r>
          </a:p>
          <a:p>
            <a:pPr algn="ctr"/>
            <a:r>
              <a:rPr lang="en-US" dirty="0"/>
              <a:t>Q = x</a:t>
            </a:r>
          </a:p>
          <a:p>
            <a:pPr algn="ctr"/>
            <a:r>
              <a:rPr lang="en-US" dirty="0"/>
              <a:t>R = </a:t>
            </a:r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5723067" y="3048065"/>
            <a:ext cx="90441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/>
              <a:t>Dd</a:t>
            </a:r>
            <a:r>
              <a:rPr lang="en-US" dirty="0"/>
              <a:t> = </a:t>
            </a:r>
            <a:r>
              <a:rPr lang="en-US" dirty="0" smtClean="0"/>
              <a:t>15</a:t>
            </a:r>
            <a:endParaRPr lang="en-US" dirty="0"/>
          </a:p>
          <a:p>
            <a:pPr algn="ctr"/>
            <a:r>
              <a:rPr lang="en-US" dirty="0" err="1"/>
              <a:t>Dr</a:t>
            </a:r>
            <a:r>
              <a:rPr lang="en-US" dirty="0"/>
              <a:t> = </a:t>
            </a:r>
            <a:r>
              <a:rPr lang="en-US" dirty="0" smtClean="0"/>
              <a:t>7</a:t>
            </a:r>
            <a:endParaRPr lang="en-US" dirty="0"/>
          </a:p>
          <a:p>
            <a:pPr algn="ctr"/>
            <a:r>
              <a:rPr lang="en-US" dirty="0"/>
              <a:t>Q = </a:t>
            </a:r>
            <a:r>
              <a:rPr lang="en-US" dirty="0" smtClean="0"/>
              <a:t>0</a:t>
            </a:r>
            <a:endParaRPr lang="en-US" dirty="0"/>
          </a:p>
          <a:p>
            <a:pPr algn="ctr"/>
            <a:r>
              <a:rPr lang="en-US" dirty="0"/>
              <a:t>R = </a:t>
            </a:r>
            <a:r>
              <a:rPr lang="en-US" dirty="0" smtClean="0"/>
              <a:t>15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3907095" y="2975433"/>
            <a:ext cx="90441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/>
              <a:t>Dd</a:t>
            </a:r>
            <a:r>
              <a:rPr lang="en-US" dirty="0"/>
              <a:t> = </a:t>
            </a:r>
            <a:r>
              <a:rPr lang="en-US" dirty="0" smtClean="0"/>
              <a:t>20</a:t>
            </a:r>
            <a:endParaRPr lang="en-US" dirty="0"/>
          </a:p>
          <a:p>
            <a:pPr algn="ctr"/>
            <a:r>
              <a:rPr lang="en-US" dirty="0" err="1"/>
              <a:t>Dr</a:t>
            </a:r>
            <a:r>
              <a:rPr lang="en-US" dirty="0"/>
              <a:t> = 4</a:t>
            </a:r>
          </a:p>
          <a:p>
            <a:pPr algn="ctr"/>
            <a:r>
              <a:rPr lang="en-US" dirty="0"/>
              <a:t>Q = 1</a:t>
            </a:r>
          </a:p>
          <a:p>
            <a:pPr algn="ctr"/>
            <a:r>
              <a:rPr lang="en-US" dirty="0"/>
              <a:t>R = </a:t>
            </a:r>
            <a:r>
              <a:rPr lang="en-US" dirty="0" smtClean="0"/>
              <a:t>20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5781576" y="3048065"/>
            <a:ext cx="78739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/>
              <a:t>Dd</a:t>
            </a:r>
            <a:r>
              <a:rPr lang="en-US" dirty="0"/>
              <a:t> = 8</a:t>
            </a:r>
          </a:p>
          <a:p>
            <a:pPr algn="ctr"/>
            <a:r>
              <a:rPr lang="en-US" dirty="0" err="1"/>
              <a:t>Dr</a:t>
            </a:r>
            <a:r>
              <a:rPr lang="en-US" dirty="0"/>
              <a:t> = </a:t>
            </a:r>
            <a:r>
              <a:rPr lang="en-US" dirty="0" smtClean="0"/>
              <a:t>7</a:t>
            </a:r>
            <a:endParaRPr lang="en-US" dirty="0"/>
          </a:p>
          <a:p>
            <a:pPr algn="ctr"/>
            <a:r>
              <a:rPr lang="en-US" dirty="0"/>
              <a:t>Q = 1</a:t>
            </a:r>
          </a:p>
          <a:p>
            <a:pPr algn="ctr"/>
            <a:r>
              <a:rPr lang="en-US" dirty="0"/>
              <a:t>R = </a:t>
            </a:r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3907095" y="2975433"/>
            <a:ext cx="90441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/>
              <a:t>Dd</a:t>
            </a:r>
            <a:r>
              <a:rPr lang="en-US" dirty="0"/>
              <a:t> = </a:t>
            </a:r>
            <a:r>
              <a:rPr lang="en-US" dirty="0" smtClean="0"/>
              <a:t>16</a:t>
            </a:r>
            <a:endParaRPr lang="en-US" dirty="0"/>
          </a:p>
          <a:p>
            <a:pPr algn="ctr"/>
            <a:r>
              <a:rPr lang="en-US" dirty="0" err="1"/>
              <a:t>Dr</a:t>
            </a:r>
            <a:r>
              <a:rPr lang="en-US" dirty="0"/>
              <a:t> = 4</a:t>
            </a:r>
          </a:p>
          <a:p>
            <a:pPr algn="ctr"/>
            <a:r>
              <a:rPr lang="en-US" dirty="0"/>
              <a:t>Q = </a:t>
            </a:r>
            <a:r>
              <a:rPr lang="en-US" dirty="0" smtClean="0"/>
              <a:t>2</a:t>
            </a:r>
            <a:endParaRPr lang="en-US" dirty="0"/>
          </a:p>
          <a:p>
            <a:pPr algn="ctr"/>
            <a:r>
              <a:rPr lang="en-US" dirty="0"/>
              <a:t>R = </a:t>
            </a:r>
            <a:r>
              <a:rPr lang="en-US" dirty="0" smtClean="0"/>
              <a:t>16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907095" y="2975433"/>
            <a:ext cx="90441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Dd</a:t>
            </a:r>
            <a:r>
              <a:rPr lang="en-US" dirty="0" smtClean="0"/>
              <a:t> = 12</a:t>
            </a:r>
          </a:p>
          <a:p>
            <a:r>
              <a:rPr lang="en-US" dirty="0" err="1" smtClean="0"/>
              <a:t>Dr</a:t>
            </a:r>
            <a:r>
              <a:rPr lang="en-US" dirty="0" smtClean="0"/>
              <a:t> = 4</a:t>
            </a:r>
          </a:p>
          <a:p>
            <a:r>
              <a:rPr lang="en-US" dirty="0" smtClean="0"/>
              <a:t>Q = 4</a:t>
            </a:r>
          </a:p>
          <a:p>
            <a:r>
              <a:rPr lang="en-US" dirty="0" smtClean="0"/>
              <a:t>R = 12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781577" y="3048065"/>
            <a:ext cx="78739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Dd</a:t>
            </a:r>
            <a:r>
              <a:rPr lang="en-US" dirty="0" smtClean="0"/>
              <a:t> = 1</a:t>
            </a:r>
          </a:p>
          <a:p>
            <a:r>
              <a:rPr lang="en-US" dirty="0" err="1" smtClean="0"/>
              <a:t>Dr</a:t>
            </a:r>
            <a:r>
              <a:rPr lang="en-US" dirty="0" smtClean="0"/>
              <a:t> = 7</a:t>
            </a:r>
          </a:p>
          <a:p>
            <a:r>
              <a:rPr lang="en-US" dirty="0" smtClean="0"/>
              <a:t>Q = 2</a:t>
            </a:r>
          </a:p>
          <a:p>
            <a:r>
              <a:rPr lang="en-US" dirty="0" smtClean="0"/>
              <a:t>R = 1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965605" y="2975433"/>
            <a:ext cx="78739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Dd</a:t>
            </a:r>
            <a:r>
              <a:rPr lang="en-US" dirty="0"/>
              <a:t> = 8</a:t>
            </a:r>
          </a:p>
          <a:p>
            <a:r>
              <a:rPr lang="en-US" dirty="0" err="1"/>
              <a:t>Dr</a:t>
            </a:r>
            <a:r>
              <a:rPr lang="en-US" dirty="0"/>
              <a:t> = </a:t>
            </a:r>
            <a:r>
              <a:rPr lang="en-US" dirty="0" smtClean="0"/>
              <a:t>4</a:t>
            </a:r>
            <a:endParaRPr lang="en-US" dirty="0"/>
          </a:p>
          <a:p>
            <a:r>
              <a:rPr lang="en-US" dirty="0"/>
              <a:t>Q = </a:t>
            </a:r>
            <a:r>
              <a:rPr lang="en-US" dirty="0" smtClean="0"/>
              <a:t>4</a:t>
            </a:r>
            <a:endParaRPr lang="en-US" dirty="0"/>
          </a:p>
          <a:p>
            <a:r>
              <a:rPr lang="en-US" dirty="0"/>
              <a:t>R = </a:t>
            </a:r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965605" y="2975433"/>
            <a:ext cx="78739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Dd</a:t>
            </a:r>
            <a:r>
              <a:rPr lang="en-US" dirty="0"/>
              <a:t> = 4</a:t>
            </a:r>
          </a:p>
          <a:p>
            <a:r>
              <a:rPr lang="en-US" dirty="0" err="1"/>
              <a:t>Dr</a:t>
            </a:r>
            <a:r>
              <a:rPr lang="en-US" dirty="0"/>
              <a:t> = </a:t>
            </a:r>
            <a:r>
              <a:rPr lang="en-US" dirty="0" smtClean="0"/>
              <a:t>4</a:t>
            </a:r>
            <a:endParaRPr lang="en-US" dirty="0"/>
          </a:p>
          <a:p>
            <a:r>
              <a:rPr lang="en-US" dirty="0"/>
              <a:t>Q = </a:t>
            </a:r>
            <a:r>
              <a:rPr lang="en-US" dirty="0" smtClean="0"/>
              <a:t>5</a:t>
            </a:r>
            <a:endParaRPr lang="en-US" dirty="0"/>
          </a:p>
          <a:p>
            <a:r>
              <a:rPr lang="en-US" dirty="0"/>
              <a:t>R = </a:t>
            </a:r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965605" y="2975433"/>
            <a:ext cx="78739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Dd</a:t>
            </a:r>
            <a:r>
              <a:rPr lang="en-US" dirty="0"/>
              <a:t> = </a:t>
            </a:r>
            <a:r>
              <a:rPr lang="en-US" dirty="0" smtClean="0"/>
              <a:t>0</a:t>
            </a:r>
            <a:endParaRPr lang="en-US" dirty="0"/>
          </a:p>
          <a:p>
            <a:r>
              <a:rPr lang="en-US" dirty="0" err="1"/>
              <a:t>Dr</a:t>
            </a:r>
            <a:r>
              <a:rPr lang="en-US" dirty="0"/>
              <a:t> = </a:t>
            </a:r>
            <a:r>
              <a:rPr lang="en-US" dirty="0" smtClean="0"/>
              <a:t>4</a:t>
            </a:r>
            <a:endParaRPr lang="en-US" dirty="0"/>
          </a:p>
          <a:p>
            <a:r>
              <a:rPr lang="en-US" dirty="0"/>
              <a:t>Q = </a:t>
            </a:r>
            <a:r>
              <a:rPr lang="en-US" dirty="0" smtClean="0"/>
              <a:t>6</a:t>
            </a:r>
            <a:endParaRPr lang="en-US" dirty="0"/>
          </a:p>
          <a:p>
            <a:r>
              <a:rPr lang="en-US" dirty="0"/>
              <a:t>R = 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974421" y="2975433"/>
            <a:ext cx="76976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Dd</a:t>
            </a:r>
            <a:r>
              <a:rPr lang="en-US" dirty="0"/>
              <a:t> = </a:t>
            </a:r>
            <a:r>
              <a:rPr lang="en-US" dirty="0" smtClean="0"/>
              <a:t>x</a:t>
            </a:r>
            <a:endParaRPr lang="en-US" dirty="0"/>
          </a:p>
          <a:p>
            <a:r>
              <a:rPr lang="en-US" dirty="0" err="1"/>
              <a:t>Dr</a:t>
            </a:r>
            <a:r>
              <a:rPr lang="en-US" dirty="0"/>
              <a:t> = </a:t>
            </a:r>
            <a:r>
              <a:rPr lang="en-US" dirty="0" smtClean="0"/>
              <a:t>x</a:t>
            </a:r>
            <a:endParaRPr lang="en-US" dirty="0"/>
          </a:p>
          <a:p>
            <a:r>
              <a:rPr lang="en-US" dirty="0"/>
              <a:t>Q = </a:t>
            </a:r>
            <a:r>
              <a:rPr lang="en-US" dirty="0" smtClean="0"/>
              <a:t>x</a:t>
            </a:r>
            <a:endParaRPr lang="en-US" dirty="0"/>
          </a:p>
          <a:p>
            <a:r>
              <a:rPr lang="en-US" dirty="0"/>
              <a:t>R = x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723067" y="3048065"/>
            <a:ext cx="90441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Dd</a:t>
            </a:r>
            <a:r>
              <a:rPr lang="en-US" dirty="0"/>
              <a:t> = </a:t>
            </a:r>
            <a:r>
              <a:rPr lang="en-US" dirty="0" smtClean="0"/>
              <a:t>15</a:t>
            </a:r>
            <a:endParaRPr lang="en-US" dirty="0"/>
          </a:p>
          <a:p>
            <a:r>
              <a:rPr lang="en-US" dirty="0" err="1"/>
              <a:t>Dr</a:t>
            </a:r>
            <a:r>
              <a:rPr lang="en-US" dirty="0"/>
              <a:t> = </a:t>
            </a:r>
            <a:r>
              <a:rPr lang="en-US" dirty="0" smtClean="0"/>
              <a:t>5</a:t>
            </a:r>
            <a:endParaRPr lang="en-US" dirty="0"/>
          </a:p>
          <a:p>
            <a:r>
              <a:rPr lang="en-US" dirty="0"/>
              <a:t>Q = </a:t>
            </a:r>
            <a:r>
              <a:rPr lang="en-US" dirty="0" smtClean="0"/>
              <a:t>0</a:t>
            </a:r>
            <a:endParaRPr lang="en-US" dirty="0"/>
          </a:p>
          <a:p>
            <a:r>
              <a:rPr lang="en-US" dirty="0"/>
              <a:t>R = </a:t>
            </a:r>
            <a:r>
              <a:rPr lang="en-US" dirty="0" smtClean="0"/>
              <a:t>15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3965605" y="2975433"/>
            <a:ext cx="78739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Dd</a:t>
            </a:r>
            <a:r>
              <a:rPr lang="en-US" dirty="0"/>
              <a:t> = 5</a:t>
            </a:r>
          </a:p>
          <a:p>
            <a:r>
              <a:rPr lang="en-US" dirty="0" err="1"/>
              <a:t>Dr</a:t>
            </a:r>
            <a:r>
              <a:rPr lang="en-US" dirty="0"/>
              <a:t> = 4</a:t>
            </a:r>
          </a:p>
          <a:p>
            <a:r>
              <a:rPr lang="en-US" dirty="0"/>
              <a:t>Q = </a:t>
            </a:r>
            <a:r>
              <a:rPr lang="en-US" dirty="0" smtClean="0"/>
              <a:t>0</a:t>
            </a:r>
            <a:endParaRPr lang="en-US" dirty="0"/>
          </a:p>
          <a:p>
            <a:r>
              <a:rPr lang="en-US" dirty="0"/>
              <a:t>R = 5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723067" y="3048065"/>
            <a:ext cx="90441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Dd</a:t>
            </a:r>
            <a:r>
              <a:rPr lang="en-US" dirty="0"/>
              <a:t> = </a:t>
            </a:r>
            <a:r>
              <a:rPr lang="en-US" dirty="0" smtClean="0"/>
              <a:t>10</a:t>
            </a:r>
            <a:endParaRPr lang="en-US" dirty="0"/>
          </a:p>
          <a:p>
            <a:r>
              <a:rPr lang="en-US" dirty="0" err="1"/>
              <a:t>Dr</a:t>
            </a:r>
            <a:r>
              <a:rPr lang="en-US" dirty="0"/>
              <a:t> = 5</a:t>
            </a:r>
          </a:p>
          <a:p>
            <a:r>
              <a:rPr lang="en-US" dirty="0"/>
              <a:t>Q = 1</a:t>
            </a:r>
          </a:p>
          <a:p>
            <a:r>
              <a:rPr lang="en-US" dirty="0"/>
              <a:t>R = </a:t>
            </a:r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5781577" y="3048065"/>
            <a:ext cx="78739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Dd</a:t>
            </a:r>
            <a:r>
              <a:rPr lang="en-US" dirty="0"/>
              <a:t> = 5</a:t>
            </a:r>
          </a:p>
          <a:p>
            <a:r>
              <a:rPr lang="en-US" dirty="0" err="1"/>
              <a:t>Dr</a:t>
            </a:r>
            <a:r>
              <a:rPr lang="en-US" dirty="0"/>
              <a:t> = </a:t>
            </a:r>
            <a:r>
              <a:rPr lang="en-US" dirty="0" smtClean="0"/>
              <a:t>5</a:t>
            </a:r>
            <a:endParaRPr lang="en-US" dirty="0"/>
          </a:p>
          <a:p>
            <a:r>
              <a:rPr lang="en-US" dirty="0"/>
              <a:t>Q = 2</a:t>
            </a:r>
          </a:p>
          <a:p>
            <a:r>
              <a:rPr lang="en-US" dirty="0"/>
              <a:t>R = 5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965605" y="2975433"/>
            <a:ext cx="78739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Dd</a:t>
            </a:r>
            <a:r>
              <a:rPr lang="en-US" dirty="0"/>
              <a:t> = </a:t>
            </a:r>
            <a:r>
              <a:rPr lang="en-US" dirty="0" smtClean="0"/>
              <a:t>1</a:t>
            </a:r>
            <a:endParaRPr lang="en-US" dirty="0"/>
          </a:p>
          <a:p>
            <a:r>
              <a:rPr lang="en-US" dirty="0" err="1"/>
              <a:t>Dr</a:t>
            </a:r>
            <a:r>
              <a:rPr lang="en-US" dirty="0"/>
              <a:t> = 4</a:t>
            </a:r>
          </a:p>
          <a:p>
            <a:r>
              <a:rPr lang="en-US" dirty="0"/>
              <a:t>Q = 1</a:t>
            </a:r>
          </a:p>
          <a:p>
            <a:r>
              <a:rPr lang="en-US" dirty="0"/>
              <a:t>R = </a:t>
            </a: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5781577" y="3048065"/>
            <a:ext cx="78739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Dd</a:t>
            </a:r>
            <a:r>
              <a:rPr lang="en-US" dirty="0"/>
              <a:t> = </a:t>
            </a:r>
            <a:r>
              <a:rPr lang="en-US" dirty="0" smtClean="0"/>
              <a:t>0</a:t>
            </a:r>
            <a:endParaRPr lang="en-US" dirty="0"/>
          </a:p>
          <a:p>
            <a:r>
              <a:rPr lang="en-US" dirty="0" err="1"/>
              <a:t>Dr</a:t>
            </a:r>
            <a:r>
              <a:rPr lang="en-US" dirty="0"/>
              <a:t> = </a:t>
            </a:r>
            <a:r>
              <a:rPr lang="en-US" dirty="0" smtClean="0"/>
              <a:t>5</a:t>
            </a:r>
            <a:endParaRPr lang="en-US" dirty="0"/>
          </a:p>
          <a:p>
            <a:r>
              <a:rPr lang="en-US" dirty="0"/>
              <a:t>Q = 3</a:t>
            </a:r>
          </a:p>
          <a:p>
            <a:r>
              <a:rPr lang="en-US" dirty="0"/>
              <a:t>R = </a:t>
            </a:r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5781577" y="3048065"/>
            <a:ext cx="78739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Dd</a:t>
            </a:r>
            <a:r>
              <a:rPr lang="en-US" dirty="0"/>
              <a:t> = x</a:t>
            </a:r>
          </a:p>
          <a:p>
            <a:r>
              <a:rPr lang="en-US" dirty="0" err="1"/>
              <a:t>Dr</a:t>
            </a:r>
            <a:r>
              <a:rPr lang="en-US" dirty="0"/>
              <a:t> = </a:t>
            </a:r>
            <a:r>
              <a:rPr lang="en-US" dirty="0" smtClean="0"/>
              <a:t>x</a:t>
            </a:r>
            <a:endParaRPr lang="en-US" dirty="0"/>
          </a:p>
          <a:p>
            <a:r>
              <a:rPr lang="en-US" dirty="0"/>
              <a:t>Q = x</a:t>
            </a:r>
          </a:p>
          <a:p>
            <a:r>
              <a:rPr lang="en-US" dirty="0"/>
              <a:t>R = x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8374356" y="887943"/>
            <a:ext cx="97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Clock: 1 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8374356" y="887943"/>
            <a:ext cx="97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Clock: 2 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8374356" y="887943"/>
            <a:ext cx="97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Clock: 3 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8400805" y="887943"/>
            <a:ext cx="917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Clock: </a:t>
            </a:r>
            <a:r>
              <a:rPr lang="en-US" dirty="0"/>
              <a:t>5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8374356" y="887943"/>
            <a:ext cx="97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Clock: 4 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8374356" y="887943"/>
            <a:ext cx="97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Clock: 6 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8374356" y="887943"/>
            <a:ext cx="97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Clock: 7 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8374356" y="887943"/>
            <a:ext cx="97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Clock: 8 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8374356" y="887943"/>
            <a:ext cx="97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Clock: 9 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8315846" y="887943"/>
            <a:ext cx="10871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Clock: 10 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8315846" y="887943"/>
            <a:ext cx="10871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Clock: 11 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8374356" y="896461"/>
            <a:ext cx="1034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Clock: 12</a:t>
            </a:r>
            <a:endParaRPr lang="en-US" dirty="0"/>
          </a:p>
        </p:txBody>
      </p:sp>
      <p:sp>
        <p:nvSpPr>
          <p:cNvPr id="52" name="Rectangle 51"/>
          <p:cNvSpPr/>
          <p:nvPr/>
        </p:nvSpPr>
        <p:spPr>
          <a:xfrm>
            <a:off x="3988110" y="3231565"/>
            <a:ext cx="742384" cy="688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</a:t>
            </a:r>
          </a:p>
          <a:p>
            <a:pPr algn="ctr"/>
            <a:r>
              <a:rPr lang="en-US" dirty="0"/>
              <a:t>0</a:t>
            </a:r>
          </a:p>
        </p:txBody>
      </p:sp>
      <p:sp>
        <p:nvSpPr>
          <p:cNvPr id="53" name="Rectangle 52"/>
          <p:cNvSpPr/>
          <p:nvPr/>
        </p:nvSpPr>
        <p:spPr>
          <a:xfrm>
            <a:off x="5804082" y="3304197"/>
            <a:ext cx="742384" cy="688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</a:p>
          <a:p>
            <a:pPr algn="ctr"/>
            <a:r>
              <a:rPr lang="en-US" dirty="0"/>
              <a:t>1</a:t>
            </a:r>
          </a:p>
        </p:txBody>
      </p:sp>
      <p:sp>
        <p:nvSpPr>
          <p:cNvPr id="54" name="Rectangle 53"/>
          <p:cNvSpPr/>
          <p:nvPr/>
        </p:nvSpPr>
        <p:spPr>
          <a:xfrm>
            <a:off x="5804082" y="3304197"/>
            <a:ext cx="742384" cy="688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  <a:endParaRPr lang="en-US" dirty="0" smtClean="0"/>
          </a:p>
          <a:p>
            <a:pPr algn="ctr"/>
            <a:r>
              <a:rPr lang="en-US" dirty="0"/>
              <a:t>0</a:t>
            </a:r>
          </a:p>
        </p:txBody>
      </p:sp>
      <p:sp>
        <p:nvSpPr>
          <p:cNvPr id="55" name="Rectangle 54"/>
          <p:cNvSpPr/>
          <p:nvPr/>
        </p:nvSpPr>
        <p:spPr>
          <a:xfrm>
            <a:off x="3988110" y="3231565"/>
            <a:ext cx="742384" cy="688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</a:p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5790393" y="3048065"/>
            <a:ext cx="76976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Dd</a:t>
            </a:r>
            <a:r>
              <a:rPr lang="en-US" dirty="0"/>
              <a:t> = </a:t>
            </a:r>
            <a:r>
              <a:rPr lang="en-US" dirty="0" smtClean="0"/>
              <a:t>x</a:t>
            </a:r>
            <a:endParaRPr lang="en-US" dirty="0"/>
          </a:p>
          <a:p>
            <a:r>
              <a:rPr lang="en-US" dirty="0" err="1"/>
              <a:t>Dr</a:t>
            </a:r>
            <a:r>
              <a:rPr lang="en-US" dirty="0"/>
              <a:t> = </a:t>
            </a:r>
            <a:r>
              <a:rPr lang="en-US" dirty="0" smtClean="0"/>
              <a:t>x</a:t>
            </a:r>
            <a:endParaRPr lang="en-US" dirty="0"/>
          </a:p>
          <a:p>
            <a:r>
              <a:rPr lang="en-US" dirty="0"/>
              <a:t>Q = </a:t>
            </a:r>
            <a:r>
              <a:rPr lang="en-US" dirty="0" smtClean="0"/>
              <a:t>x</a:t>
            </a:r>
            <a:endParaRPr lang="en-US" dirty="0"/>
          </a:p>
          <a:p>
            <a:r>
              <a:rPr lang="en-US" dirty="0"/>
              <a:t>R = x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699968" y="799015"/>
            <a:ext cx="2348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Mem_dividend_divisor</a:t>
            </a:r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526444" y="5534148"/>
            <a:ext cx="2699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Mem_quotient_remainder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8790639" y="2447367"/>
            <a:ext cx="953822" cy="373769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8938693" y="2552682"/>
            <a:ext cx="742384" cy="688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</a:t>
            </a:r>
          </a:p>
          <a:p>
            <a:pPr algn="ctr"/>
            <a:r>
              <a:rPr lang="en-US" dirty="0"/>
              <a:t>0</a:t>
            </a:r>
          </a:p>
        </p:txBody>
      </p:sp>
      <p:sp>
        <p:nvSpPr>
          <p:cNvPr id="63" name="Rectangle 62"/>
          <p:cNvSpPr/>
          <p:nvPr/>
        </p:nvSpPr>
        <p:spPr>
          <a:xfrm>
            <a:off x="8938693" y="3599578"/>
            <a:ext cx="742384" cy="688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</a:p>
          <a:p>
            <a:pPr algn="ctr"/>
            <a:r>
              <a:rPr lang="en-US" dirty="0"/>
              <a:t>1</a:t>
            </a:r>
          </a:p>
        </p:txBody>
      </p:sp>
      <p:sp>
        <p:nvSpPr>
          <p:cNvPr id="64" name="Rectangle 63"/>
          <p:cNvSpPr/>
          <p:nvPr/>
        </p:nvSpPr>
        <p:spPr>
          <a:xfrm>
            <a:off x="8946852" y="2574600"/>
            <a:ext cx="742384" cy="688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  <a:endParaRPr lang="en-US" dirty="0" smtClean="0"/>
          </a:p>
          <a:p>
            <a:pPr algn="ctr"/>
            <a:r>
              <a:rPr lang="en-US" dirty="0"/>
              <a:t>0</a:t>
            </a:r>
          </a:p>
        </p:txBody>
      </p:sp>
      <p:sp>
        <p:nvSpPr>
          <p:cNvPr id="65" name="Rectangle 64"/>
          <p:cNvSpPr/>
          <p:nvPr/>
        </p:nvSpPr>
        <p:spPr>
          <a:xfrm>
            <a:off x="8973301" y="3599578"/>
            <a:ext cx="742384" cy="688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</a:p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grpSp>
        <p:nvGrpSpPr>
          <p:cNvPr id="35" name="Group 34"/>
          <p:cNvGrpSpPr/>
          <p:nvPr/>
        </p:nvGrpSpPr>
        <p:grpSpPr>
          <a:xfrm>
            <a:off x="9973062" y="2517934"/>
            <a:ext cx="589523" cy="369332"/>
            <a:chOff x="9973062" y="2517934"/>
            <a:chExt cx="589523" cy="369332"/>
          </a:xfrm>
        </p:grpSpPr>
        <p:cxnSp>
          <p:nvCxnSpPr>
            <p:cNvPr id="11" name="Straight Arrow Connector 10"/>
            <p:cNvCxnSpPr/>
            <p:nvPr/>
          </p:nvCxnSpPr>
          <p:spPr>
            <a:xfrm flipH="1">
              <a:off x="9973062" y="2836795"/>
              <a:ext cx="589523" cy="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10134263" y="2517934"/>
              <a:ext cx="4283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RP</a:t>
              </a:r>
              <a:endParaRPr lang="en-US" dirty="0"/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9911301" y="3648229"/>
            <a:ext cx="589523" cy="369332"/>
            <a:chOff x="9973062" y="2517934"/>
            <a:chExt cx="589523" cy="369332"/>
          </a:xfrm>
        </p:grpSpPr>
        <p:cxnSp>
          <p:nvCxnSpPr>
            <p:cNvPr id="67" name="Straight Arrow Connector 66"/>
            <p:cNvCxnSpPr/>
            <p:nvPr/>
          </p:nvCxnSpPr>
          <p:spPr>
            <a:xfrm flipH="1">
              <a:off x="9973062" y="2836795"/>
              <a:ext cx="589523" cy="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TextBox 67"/>
            <p:cNvSpPr txBox="1"/>
            <p:nvPr/>
          </p:nvSpPr>
          <p:spPr>
            <a:xfrm>
              <a:off x="10134263" y="2517934"/>
              <a:ext cx="4283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RP</a:t>
              </a:r>
              <a:endParaRPr lang="en-US" dirty="0"/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8007231" y="2539769"/>
            <a:ext cx="588015" cy="369332"/>
            <a:chOff x="8007231" y="2530716"/>
            <a:chExt cx="588015" cy="369332"/>
          </a:xfrm>
        </p:grpSpPr>
        <p:cxnSp>
          <p:nvCxnSpPr>
            <p:cNvPr id="69" name="Straight Arrow Connector 68"/>
            <p:cNvCxnSpPr/>
            <p:nvPr/>
          </p:nvCxnSpPr>
          <p:spPr>
            <a:xfrm>
              <a:off x="8007231" y="2887266"/>
              <a:ext cx="588015" cy="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TextBox 69"/>
            <p:cNvSpPr txBox="1"/>
            <p:nvPr/>
          </p:nvSpPr>
          <p:spPr>
            <a:xfrm>
              <a:off x="8007231" y="2530716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W</a:t>
              </a:r>
              <a:r>
                <a:rPr lang="en-US" dirty="0" smtClean="0"/>
                <a:t>P</a:t>
              </a:r>
              <a:endParaRPr lang="en-US" dirty="0"/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8009794" y="3734963"/>
            <a:ext cx="588015" cy="369332"/>
            <a:chOff x="8007231" y="2530716"/>
            <a:chExt cx="588015" cy="369332"/>
          </a:xfrm>
        </p:grpSpPr>
        <p:cxnSp>
          <p:nvCxnSpPr>
            <p:cNvPr id="72" name="Straight Arrow Connector 71"/>
            <p:cNvCxnSpPr/>
            <p:nvPr/>
          </p:nvCxnSpPr>
          <p:spPr>
            <a:xfrm>
              <a:off x="8007231" y="2887266"/>
              <a:ext cx="588015" cy="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TextBox 72"/>
            <p:cNvSpPr txBox="1"/>
            <p:nvPr/>
          </p:nvSpPr>
          <p:spPr>
            <a:xfrm>
              <a:off x="8007231" y="2530716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W</a:t>
              </a:r>
              <a:r>
                <a:rPr lang="en-US" dirty="0" smtClean="0"/>
                <a:t>P</a:t>
              </a:r>
              <a:endParaRPr lang="en-US" dirty="0"/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8080348" y="4666296"/>
            <a:ext cx="588015" cy="369332"/>
            <a:chOff x="8007231" y="2530716"/>
            <a:chExt cx="588015" cy="369332"/>
          </a:xfrm>
        </p:grpSpPr>
        <p:cxnSp>
          <p:nvCxnSpPr>
            <p:cNvPr id="78" name="Straight Arrow Connector 77"/>
            <p:cNvCxnSpPr/>
            <p:nvPr/>
          </p:nvCxnSpPr>
          <p:spPr>
            <a:xfrm>
              <a:off x="8007231" y="2887266"/>
              <a:ext cx="588015" cy="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TextBox 78"/>
            <p:cNvSpPr txBox="1"/>
            <p:nvPr/>
          </p:nvSpPr>
          <p:spPr>
            <a:xfrm>
              <a:off x="8007231" y="2530716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W</a:t>
              </a:r>
              <a:r>
                <a:rPr lang="en-US" dirty="0" smtClean="0"/>
                <a:t>P</a:t>
              </a:r>
              <a:endParaRPr lang="en-US" dirty="0"/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9911300" y="4642156"/>
            <a:ext cx="589523" cy="369332"/>
            <a:chOff x="9973062" y="2517934"/>
            <a:chExt cx="589523" cy="369332"/>
          </a:xfrm>
        </p:grpSpPr>
        <p:cxnSp>
          <p:nvCxnSpPr>
            <p:cNvPr id="81" name="Straight Arrow Connector 80"/>
            <p:cNvCxnSpPr/>
            <p:nvPr/>
          </p:nvCxnSpPr>
          <p:spPr>
            <a:xfrm flipH="1">
              <a:off x="9973062" y="2836795"/>
              <a:ext cx="589523" cy="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TextBox 81"/>
            <p:cNvSpPr txBox="1"/>
            <p:nvPr/>
          </p:nvSpPr>
          <p:spPr>
            <a:xfrm>
              <a:off x="10134263" y="2517934"/>
              <a:ext cx="4283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RP</a:t>
              </a:r>
              <a:endParaRPr lang="en-US" dirty="0"/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8021838" y="5507380"/>
            <a:ext cx="588015" cy="369332"/>
            <a:chOff x="8007231" y="2530716"/>
            <a:chExt cx="588015" cy="369332"/>
          </a:xfrm>
        </p:grpSpPr>
        <p:cxnSp>
          <p:nvCxnSpPr>
            <p:cNvPr id="84" name="Straight Arrow Connector 83"/>
            <p:cNvCxnSpPr/>
            <p:nvPr/>
          </p:nvCxnSpPr>
          <p:spPr>
            <a:xfrm>
              <a:off x="8007231" y="2887266"/>
              <a:ext cx="588015" cy="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TextBox 84"/>
            <p:cNvSpPr txBox="1"/>
            <p:nvPr/>
          </p:nvSpPr>
          <p:spPr>
            <a:xfrm>
              <a:off x="8007231" y="2530716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W</a:t>
              </a:r>
              <a:r>
                <a:rPr lang="en-US" dirty="0" smtClean="0"/>
                <a:t>P</a:t>
              </a:r>
              <a:endParaRPr lang="en-US" dirty="0"/>
            </a:p>
          </p:txBody>
        </p:sp>
      </p:grpSp>
      <p:grpSp>
        <p:nvGrpSpPr>
          <p:cNvPr id="86" name="Group 85"/>
          <p:cNvGrpSpPr/>
          <p:nvPr/>
        </p:nvGrpSpPr>
        <p:grpSpPr>
          <a:xfrm>
            <a:off x="9839501" y="5494598"/>
            <a:ext cx="589523" cy="369332"/>
            <a:chOff x="9973062" y="2517934"/>
            <a:chExt cx="589523" cy="369332"/>
          </a:xfrm>
        </p:grpSpPr>
        <p:cxnSp>
          <p:nvCxnSpPr>
            <p:cNvPr id="87" name="Straight Arrow Connector 86"/>
            <p:cNvCxnSpPr/>
            <p:nvPr/>
          </p:nvCxnSpPr>
          <p:spPr>
            <a:xfrm flipH="1">
              <a:off x="9973062" y="2836795"/>
              <a:ext cx="589523" cy="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TextBox 87"/>
            <p:cNvSpPr txBox="1"/>
            <p:nvPr/>
          </p:nvSpPr>
          <p:spPr>
            <a:xfrm>
              <a:off x="10134263" y="2517934"/>
              <a:ext cx="4283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RP</a:t>
              </a:r>
              <a:endParaRPr lang="en-US" dirty="0"/>
            </a:p>
          </p:txBody>
        </p:sp>
      </p:grpSp>
      <p:grpSp>
        <p:nvGrpSpPr>
          <p:cNvPr id="89" name="Group 88"/>
          <p:cNvGrpSpPr/>
          <p:nvPr/>
        </p:nvGrpSpPr>
        <p:grpSpPr>
          <a:xfrm>
            <a:off x="6853104" y="2934865"/>
            <a:ext cx="973955" cy="369332"/>
            <a:chOff x="2290520" y="3255253"/>
            <a:chExt cx="973955" cy="369332"/>
          </a:xfrm>
        </p:grpSpPr>
        <p:sp>
          <p:nvSpPr>
            <p:cNvPr id="90" name="Oval 89"/>
            <p:cNvSpPr/>
            <p:nvPr/>
          </p:nvSpPr>
          <p:spPr>
            <a:xfrm>
              <a:off x="2290520" y="3327677"/>
              <a:ext cx="226336" cy="226343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2506767" y="3255253"/>
              <a:ext cx="7577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Ready</a:t>
              </a:r>
              <a:endParaRPr lang="en-US" dirty="0"/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6864919" y="3304197"/>
            <a:ext cx="837571" cy="369332"/>
            <a:chOff x="2290520" y="3255253"/>
            <a:chExt cx="837571" cy="369332"/>
          </a:xfrm>
        </p:grpSpPr>
        <p:sp>
          <p:nvSpPr>
            <p:cNvPr id="93" name="Oval 92"/>
            <p:cNvSpPr/>
            <p:nvPr/>
          </p:nvSpPr>
          <p:spPr>
            <a:xfrm>
              <a:off x="2290520" y="3327677"/>
              <a:ext cx="226336" cy="226343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2506767" y="3255253"/>
              <a:ext cx="6213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Busy</a:t>
              </a:r>
              <a:endParaRPr lang="en-US" dirty="0"/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2290520" y="2928858"/>
            <a:ext cx="973955" cy="369332"/>
            <a:chOff x="2290520" y="3255253"/>
            <a:chExt cx="973955" cy="369332"/>
          </a:xfrm>
        </p:grpSpPr>
        <p:sp>
          <p:nvSpPr>
            <p:cNvPr id="96" name="Oval 95"/>
            <p:cNvSpPr/>
            <p:nvPr/>
          </p:nvSpPr>
          <p:spPr>
            <a:xfrm>
              <a:off x="2290520" y="3327677"/>
              <a:ext cx="226336" cy="226343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2506767" y="3255253"/>
              <a:ext cx="7577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Ready</a:t>
              </a:r>
              <a:endParaRPr lang="en-US" dirty="0"/>
            </a:p>
          </p:txBody>
        </p:sp>
      </p:grpSp>
      <p:grpSp>
        <p:nvGrpSpPr>
          <p:cNvPr id="98" name="Group 97"/>
          <p:cNvGrpSpPr/>
          <p:nvPr/>
        </p:nvGrpSpPr>
        <p:grpSpPr>
          <a:xfrm>
            <a:off x="2290520" y="3328801"/>
            <a:ext cx="837571" cy="369332"/>
            <a:chOff x="2290520" y="3255253"/>
            <a:chExt cx="837571" cy="369332"/>
          </a:xfrm>
        </p:grpSpPr>
        <p:sp>
          <p:nvSpPr>
            <p:cNvPr id="99" name="Oval 98"/>
            <p:cNvSpPr/>
            <p:nvPr/>
          </p:nvSpPr>
          <p:spPr>
            <a:xfrm>
              <a:off x="2290520" y="3327677"/>
              <a:ext cx="226336" cy="226343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2506767" y="3255253"/>
              <a:ext cx="6213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Busy</a:t>
              </a:r>
              <a:endParaRPr lang="en-US" dirty="0"/>
            </a:p>
          </p:txBody>
        </p:sp>
      </p:grpSp>
      <p:grpSp>
        <p:nvGrpSpPr>
          <p:cNvPr id="101" name="Group 100"/>
          <p:cNvGrpSpPr/>
          <p:nvPr/>
        </p:nvGrpSpPr>
        <p:grpSpPr>
          <a:xfrm>
            <a:off x="2289004" y="3765390"/>
            <a:ext cx="902653" cy="369332"/>
            <a:chOff x="2290520" y="3255253"/>
            <a:chExt cx="902653" cy="369332"/>
          </a:xfrm>
        </p:grpSpPr>
        <p:sp>
          <p:nvSpPr>
            <p:cNvPr id="102" name="Oval 101"/>
            <p:cNvSpPr/>
            <p:nvPr/>
          </p:nvSpPr>
          <p:spPr>
            <a:xfrm>
              <a:off x="2290520" y="3327677"/>
              <a:ext cx="226336" cy="226343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2506767" y="3255253"/>
              <a:ext cx="6864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Done</a:t>
              </a:r>
              <a:endParaRPr lang="en-US" dirty="0"/>
            </a:p>
          </p:txBody>
        </p:sp>
      </p:grpSp>
      <p:grpSp>
        <p:nvGrpSpPr>
          <p:cNvPr id="104" name="Group 103"/>
          <p:cNvGrpSpPr/>
          <p:nvPr/>
        </p:nvGrpSpPr>
        <p:grpSpPr>
          <a:xfrm>
            <a:off x="6864919" y="3734963"/>
            <a:ext cx="902653" cy="369332"/>
            <a:chOff x="2290520" y="3255253"/>
            <a:chExt cx="902653" cy="369332"/>
          </a:xfrm>
        </p:grpSpPr>
        <p:sp>
          <p:nvSpPr>
            <p:cNvPr id="105" name="Oval 104"/>
            <p:cNvSpPr/>
            <p:nvPr/>
          </p:nvSpPr>
          <p:spPr>
            <a:xfrm>
              <a:off x="2290520" y="3327677"/>
              <a:ext cx="226336" cy="226343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2506767" y="3255253"/>
              <a:ext cx="6864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Done</a:t>
              </a:r>
              <a:endParaRPr lang="en-US" dirty="0"/>
            </a:p>
          </p:txBody>
        </p:sp>
      </p:grpSp>
      <p:sp>
        <p:nvSpPr>
          <p:cNvPr id="51" name="TextBox 50"/>
          <p:cNvSpPr txBox="1"/>
          <p:nvPr/>
        </p:nvSpPr>
        <p:spPr>
          <a:xfrm>
            <a:off x="8953252" y="6212227"/>
            <a:ext cx="5847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42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68159E-7 -2.32709E-6 L 0.04153 0.3437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70" y="17187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39781E-6 -2.32709E-6 L 0.12106 0.34236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53" y="17118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77 -0.01272 L 0.24785 0.02244 " pathEditMode="relative" rAng="0" ptsTypes="AA">
                                      <p:cBhvr>
                                        <p:cTn id="99" dur="16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731" y="17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600"/>
                            </p:stCondLst>
                            <p:childTnLst>
                              <p:par>
                                <p:cTn id="10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600"/>
                            </p:stCondLst>
                            <p:childTnLst>
                              <p:par>
                                <p:cTn id="110" presetID="1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2100"/>
                            </p:stCondLst>
                            <p:childTnLst>
                              <p:par>
                                <p:cTn id="1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91 -3.64793E-6 L 0.04465 0.34236 " pathEditMode="relative" rAng="0" ptsTypes="AA">
                                      <p:cBhvr>
                                        <p:cTn id="1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87" y="17118"/>
                                    </p:animMotion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2000"/>
                            </p:stCondLst>
                            <p:childTnLst>
                              <p:par>
                                <p:cTn id="1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2000"/>
                            </p:stCondLst>
                            <p:childTnLst>
                              <p:par>
                                <p:cTn id="1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55 -0.01157 L 0.39925 -0.10826 " pathEditMode="relative" rAng="0" ptsTypes="AA">
                                      <p:cBhvr>
                                        <p:cTn id="175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190" y="-48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2000"/>
                            </p:stCondLst>
                            <p:childTnLst>
                              <p:par>
                                <p:cTn id="18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2000"/>
                            </p:stCondLst>
                            <p:childTnLst>
                              <p:par>
                                <p:cTn id="183" presetID="1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2500"/>
                            </p:stCondLst>
                            <p:childTnLst>
                              <p:par>
                                <p:cTn id="18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91 -0.00926 L -0.18016 0.34374 " pathEditMode="relative" rAng="0" ptsTypes="AA">
                                      <p:cBhvr>
                                        <p:cTn id="19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060" y="17650"/>
                                    </p:animMotion>
                                  </p:childTnLst>
                                </p:cTn>
                              </p:par>
                              <p:par>
                                <p:cTn id="19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64 -0.00925 L -0.45301 0.40944 " pathEditMode="relative" rAng="0" ptsTypes="AA">
                                      <p:cBhvr>
                                        <p:cTn id="201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325" y="20935"/>
                                    </p:animMotion>
                                  </p:childTnLst>
                                </p:cTn>
                              </p:par>
                              <p:par>
                                <p:cTn id="20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2000"/>
                            </p:stCondLst>
                            <p:childTnLst>
                              <p:par>
                                <p:cTn id="2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>
                            <p:stCondLst>
                              <p:cond delay="2000"/>
                            </p:stCondLst>
                            <p:childTnLst>
                              <p:par>
                                <p:cTn id="21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3981E-6 1.5059E-6 L 0.25007 0.19176 " pathEditMode="relative" rAng="0" ptsTypes="AA">
                                      <p:cBhvr>
                                        <p:cTn id="245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497" y="9577"/>
                                    </p:animMotion>
                                  </p:childTnLst>
                                </p:cTn>
                              </p:par>
                              <p:par>
                                <p:cTn id="24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87946E-6 -0.02498 L -0.37724 0.26486 " pathEditMode="relative" rAng="0" ptsTypes="AA">
                                      <p:cBhvr>
                                        <p:cTn id="251" dur="16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862" y="14481"/>
                                    </p:animMotion>
                                  </p:childTnLst>
                                </p:cTn>
                              </p:par>
                              <p:par>
                                <p:cTn id="25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0" fill="hold">
                            <p:stCondLst>
                              <p:cond delay="2000"/>
                            </p:stCondLst>
                            <p:childTnLst>
                              <p:par>
                                <p:cTn id="261" presetID="1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55 0.29817 L -0.31477 0.41569 " pathEditMode="relative" rAng="0" ptsTypes="AA">
                                      <p:cBhvr>
                                        <p:cTn id="282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361" y="5876"/>
                                    </p:animMotion>
                                  </p:childTnLst>
                                </p:cTn>
                              </p:par>
                              <p:par>
                                <p:cTn id="28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73236E-7 4.90169E-6 L 0.39651 0.325 " pathEditMode="relative" rAng="0" ptsTypes="AA">
                                      <p:cBhvr>
                                        <p:cTn id="286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826" y="162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2" fill="hold">
                            <p:stCondLst>
                              <p:cond delay="2000"/>
                            </p:stCondLst>
                            <p:childTnLst>
                              <p:par>
                                <p:cTn id="293" presetID="1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>
                      <p:stCondLst>
                        <p:cond delay="indefinite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224 0.27134 L -0.24603 0.26117 " pathEditMode="relative" rAng="0" ptsTypes="AA">
                                      <p:cBhvr>
                                        <p:cTn id="308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690" y="-509"/>
                                    </p:animMotion>
                                  </p:childTnLst>
                                </p:cTn>
                              </p:par>
                              <p:par>
                                <p:cTn id="3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7" grpId="0" animBg="1"/>
      <p:bldP spid="7" grpId="1" animBg="1"/>
      <p:bldP spid="8" grpId="0" animBg="1"/>
      <p:bldP spid="16" grpId="0"/>
      <p:bldP spid="18" grpId="0"/>
      <p:bldP spid="19" grpId="0"/>
      <p:bldP spid="19" grpId="1"/>
      <p:bldP spid="21" grpId="0"/>
      <p:bldP spid="23" grpId="0"/>
      <p:bldP spid="23" grpId="1"/>
      <p:bldP spid="24" grpId="0"/>
      <p:bldP spid="24" grpId="1"/>
      <p:bldP spid="25" grpId="0"/>
      <p:bldP spid="25" grpId="1"/>
      <p:bldP spid="26" grpId="0"/>
      <p:bldP spid="26" grpId="1"/>
      <p:bldP spid="2" grpId="0"/>
      <p:bldP spid="2" grpId="1"/>
      <p:bldP spid="20" grpId="0"/>
      <p:bldP spid="20" grpId="1"/>
      <p:bldP spid="3" grpId="0"/>
      <p:bldP spid="3" grpId="1"/>
      <p:bldP spid="10" grpId="0"/>
      <p:bldP spid="10" grpId="1"/>
      <p:bldP spid="12" grpId="0"/>
      <p:bldP spid="12" grpId="1"/>
      <p:bldP spid="17" grpId="0"/>
      <p:bldP spid="17" grpId="1"/>
      <p:bldP spid="17" grpId="2"/>
      <p:bldP spid="22" grpId="0"/>
      <p:bldP spid="22" grpId="1"/>
      <p:bldP spid="27" grpId="0"/>
      <p:bldP spid="27" grpId="1"/>
      <p:bldP spid="28" grpId="0"/>
      <p:bldP spid="28" grpId="1"/>
      <p:bldP spid="30" grpId="0"/>
      <p:bldP spid="30" grpId="1"/>
      <p:bldP spid="31" grpId="0"/>
      <p:bldP spid="31" grpId="1"/>
      <p:bldP spid="32" grpId="0"/>
      <p:bldP spid="32" grpId="1"/>
      <p:bldP spid="36" grpId="0"/>
      <p:bldP spid="38" grpId="0"/>
      <p:bldP spid="38" grpId="1"/>
      <p:bldP spid="39" grpId="0"/>
      <p:bldP spid="39" grpId="1"/>
      <p:bldP spid="40" grpId="0"/>
      <p:bldP spid="40" grpId="1"/>
      <p:bldP spid="41" grpId="0"/>
      <p:bldP spid="41" grpId="1"/>
      <p:bldP spid="42" grpId="0"/>
      <p:bldP spid="42" grpId="1"/>
      <p:bldP spid="43" grpId="0"/>
      <p:bldP spid="43" grpId="1"/>
      <p:bldP spid="44" grpId="0"/>
      <p:bldP spid="44" grpId="1"/>
      <p:bldP spid="45" grpId="0"/>
      <p:bldP spid="45" grpId="1"/>
      <p:bldP spid="46" grpId="0"/>
      <p:bldP spid="46" grpId="1"/>
      <p:bldP spid="47" grpId="0"/>
      <p:bldP spid="47" grpId="1"/>
      <p:bldP spid="48" grpId="0"/>
      <p:bldP spid="48" grpId="1"/>
      <p:bldP spid="50" grpId="0"/>
      <p:bldP spid="52" grpId="0" animBg="1"/>
      <p:bldP spid="52" grpId="1" animBg="1"/>
      <p:bldP spid="52" grpId="2" animBg="1"/>
      <p:bldP spid="53" grpId="0" animBg="1"/>
      <p:bldP spid="53" grpId="1" animBg="1"/>
      <p:bldP spid="53" grpId="2" animBg="1"/>
      <p:bldP spid="54" grpId="0" animBg="1"/>
      <p:bldP spid="54" grpId="1" animBg="1"/>
      <p:bldP spid="54" grpId="2" animBg="1"/>
      <p:bldP spid="55" grpId="0" animBg="1"/>
      <p:bldP spid="55" grpId="1" animBg="1"/>
      <p:bldP spid="55" grpId="2" animBg="1"/>
      <p:bldP spid="56" grpId="0"/>
      <p:bldP spid="56" grpId="1"/>
      <p:bldP spid="62" grpId="0" animBg="1"/>
      <p:bldP spid="62" grpId="1" animBg="1"/>
      <p:bldP spid="63" grpId="0" animBg="1"/>
      <p:bldP spid="63" grpId="1" animBg="1"/>
      <p:bldP spid="64" grpId="0" animBg="1"/>
      <p:bldP spid="64" grpId="1" animBg="1"/>
      <p:bldP spid="65" grpId="0" animBg="1"/>
      <p:bldP spid="65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Concept of “In-Order” dispatch, “Out-of-Order” execution and “In-Order” Commit</a:t>
            </a:r>
          </a:p>
          <a:p>
            <a:r>
              <a:rPr lang="en-US" dirty="0" smtClean="0"/>
              <a:t>Role of Re-Order Buffer (ROB) in facilitating </a:t>
            </a:r>
            <a:r>
              <a:rPr lang="en-US" dirty="0" err="1" smtClean="0"/>
              <a:t>OoE-IoC</a:t>
            </a:r>
            <a:r>
              <a:rPr lang="en-US" dirty="0" smtClean="0"/>
              <a:t>.</a:t>
            </a:r>
          </a:p>
          <a:p>
            <a:r>
              <a:rPr lang="en-US" dirty="0" smtClean="0"/>
              <a:t>Performance improvement by using </a:t>
            </a:r>
            <a:r>
              <a:rPr lang="en-US" dirty="0" err="1" smtClean="0"/>
              <a:t>OoE</a:t>
            </a:r>
            <a:r>
              <a:rPr lang="en-US" dirty="0" smtClean="0"/>
              <a:t> technique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5549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Problem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dividend-divisor pairs as input, using 4 dividers in parallel, produce the quotient-remainder pairs under the following constraint: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“The order in which quotient-remainder pairs are deposited should be the order in which the dividend-divisor pairs are dispatched”</a:t>
            </a:r>
          </a:p>
        </p:txBody>
      </p:sp>
    </p:spTree>
    <p:extLst>
      <p:ext uri="{BB962C8B-B14F-4D97-AF65-F5344CB8AC3E}">
        <p14:creationId xmlns:p14="http://schemas.microsoft.com/office/powerpoint/2010/main" val="1892169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 Part 1 Design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9479" y="2063221"/>
            <a:ext cx="7427703" cy="3981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712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Part 1 Design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63600" y="1588559"/>
                <a:ext cx="10515600" cy="4351338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en-US" dirty="0" smtClean="0"/>
                  <a:t>Definitions</a:t>
                </a:r>
              </a:p>
              <a:p>
                <a:pPr lvl="1"/>
                <a:r>
                  <a:rPr lang="en-US" dirty="0" smtClean="0"/>
                  <a:t>Next Divider to be assigned: If previously divider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𝑖</m:t>
                    </m:r>
                  </m:oMath>
                </a14:m>
                <a:r>
                  <a:rPr lang="en-US" dirty="0" smtClean="0"/>
                  <a:t> was assigned, assign to divider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𝑖</m:t>
                        </m:r>
                        <m:r>
                          <a:rPr lang="en-US" b="0" i="1" smtClean="0">
                            <a:latin typeface="Cambria Math"/>
                          </a:rPr>
                          <m:t>+1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𝑚𝑜𝑑</m:t>
                    </m:r>
                    <m:r>
                      <a:rPr lang="en-US" b="0" i="1" smtClean="0">
                        <a:latin typeface="Cambria Math"/>
                      </a:rPr>
                      <m:t> 4</m:t>
                    </m:r>
                  </m:oMath>
                </a14:m>
                <a:endParaRPr lang="en-US" b="0" dirty="0" smtClean="0"/>
              </a:p>
              <a:p>
                <a:pPr lvl="1"/>
                <a:r>
                  <a:rPr lang="en-US" dirty="0"/>
                  <a:t>Next Divider to be </a:t>
                </a:r>
                <a:r>
                  <a:rPr lang="en-US" dirty="0" smtClean="0"/>
                  <a:t>collected: </a:t>
                </a:r>
                <a:r>
                  <a:rPr lang="en-US" dirty="0"/>
                  <a:t>If previously divider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𝑗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/>
                  <a:t>was </a:t>
                </a:r>
                <a:r>
                  <a:rPr lang="en-US" dirty="0" smtClean="0"/>
                  <a:t>collected</a:t>
                </a:r>
                <a:r>
                  <a:rPr lang="en-US" dirty="0"/>
                  <a:t>, </a:t>
                </a:r>
                <a:r>
                  <a:rPr lang="en-US" dirty="0" smtClean="0"/>
                  <a:t>collect from </a:t>
                </a:r>
                <a:r>
                  <a:rPr lang="en-US" dirty="0"/>
                  <a:t>divider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𝑗</m:t>
                        </m:r>
                        <m:r>
                          <a:rPr lang="en-US" i="1">
                            <a:latin typeface="Cambria Math"/>
                          </a:rPr>
                          <m:t>+1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𝑚𝑜𝑑</m:t>
                    </m:r>
                    <m:r>
                      <a:rPr lang="en-US" i="1">
                        <a:latin typeface="Cambria Math"/>
                      </a:rPr>
                      <m:t> 4</m:t>
                    </m:r>
                  </m:oMath>
                </a14:m>
                <a:endParaRPr lang="en-US" b="0" dirty="0" smtClean="0"/>
              </a:p>
              <a:p>
                <a:r>
                  <a:rPr lang="en-US" dirty="0" smtClean="0"/>
                  <a:t>Dispatch Unit</a:t>
                </a:r>
              </a:p>
              <a:p>
                <a:pPr lvl="1"/>
                <a:r>
                  <a:rPr lang="en-US" dirty="0" smtClean="0"/>
                  <a:t>Wait until the next divider to be assigned is available and read the dividend-divisor pairs if all of the input memory is not read yet</a:t>
                </a:r>
              </a:p>
              <a:p>
                <a:pPr lvl="1"/>
                <a:r>
                  <a:rPr lang="en-US" dirty="0" smtClean="0"/>
                  <a:t>Assign the pair to the next divider to be assigned and send a start signal</a:t>
                </a:r>
              </a:p>
              <a:p>
                <a:pPr lvl="1"/>
                <a:r>
                  <a:rPr lang="en-US" dirty="0" smtClean="0"/>
                  <a:t>If the next divider to be assigned is executing, wait till it becomes available</a:t>
                </a:r>
              </a:p>
              <a:p>
                <a:r>
                  <a:rPr lang="en-US" dirty="0" smtClean="0"/>
                  <a:t>Issue Unit</a:t>
                </a:r>
              </a:p>
              <a:p>
                <a:pPr lvl="1"/>
                <a:r>
                  <a:rPr lang="en-US" dirty="0" smtClean="0"/>
                  <a:t>If the next divider to be collected has completed, collect the quotient-remainder pair and store it into the output memory</a:t>
                </a:r>
              </a:p>
              <a:p>
                <a:pPr lvl="1"/>
                <a:r>
                  <a:rPr lang="en-US" dirty="0" smtClean="0"/>
                  <a:t>If the next divider to be collected has not yet completed, wait till it completes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63600" y="1588559"/>
                <a:ext cx="10515600" cy="4351338"/>
              </a:xfrm>
              <a:blipFill rotWithShape="1">
                <a:blip r:embed="rId2"/>
                <a:stretch>
                  <a:fillRect l="-928" t="-3506" r="-8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72622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50104" y="679010"/>
            <a:ext cx="3739081" cy="89629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349692" y="795954"/>
            <a:ext cx="769545" cy="6971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24</a:t>
            </a:r>
          </a:p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235385" y="795954"/>
            <a:ext cx="769545" cy="6971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15</a:t>
            </a:r>
          </a:p>
          <a:p>
            <a:pPr algn="ctr"/>
            <a:r>
              <a:rPr lang="en-US" dirty="0"/>
              <a:t>7</a:t>
            </a:r>
          </a:p>
        </p:txBody>
      </p:sp>
      <p:sp>
        <p:nvSpPr>
          <p:cNvPr id="7" name="Rectangle 6"/>
          <p:cNvSpPr/>
          <p:nvPr/>
        </p:nvSpPr>
        <p:spPr>
          <a:xfrm>
            <a:off x="5167854" y="795954"/>
            <a:ext cx="769545" cy="6971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15</a:t>
            </a:r>
          </a:p>
          <a:p>
            <a:pPr algn="ctr"/>
            <a:r>
              <a:rPr lang="en-US" dirty="0"/>
              <a:t>5</a:t>
            </a:r>
          </a:p>
        </p:txBody>
      </p:sp>
      <p:sp>
        <p:nvSpPr>
          <p:cNvPr id="8" name="Rectangle 7"/>
          <p:cNvSpPr/>
          <p:nvPr/>
        </p:nvSpPr>
        <p:spPr>
          <a:xfrm>
            <a:off x="6053547" y="795954"/>
            <a:ext cx="769545" cy="6971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  <a:endParaRPr lang="en-US" dirty="0" smtClean="0"/>
          </a:p>
          <a:p>
            <a:pPr algn="ctr"/>
            <a:r>
              <a:rPr lang="en-US" dirty="0"/>
              <a:t>4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3564685" y="2833734"/>
            <a:ext cx="1341399" cy="13851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5454602" y="2881145"/>
            <a:ext cx="1234101" cy="132180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3349692" y="5267607"/>
            <a:ext cx="3639493" cy="89629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8344344" y="2125143"/>
            <a:ext cx="97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Clock: 0 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876788" y="2953856"/>
            <a:ext cx="76976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/>
              <a:t>Dd</a:t>
            </a:r>
            <a:r>
              <a:rPr lang="en-US" dirty="0"/>
              <a:t> = x</a:t>
            </a:r>
          </a:p>
          <a:p>
            <a:pPr algn="ctr"/>
            <a:r>
              <a:rPr lang="en-US" dirty="0" err="1"/>
              <a:t>Dr</a:t>
            </a:r>
            <a:r>
              <a:rPr lang="en-US" dirty="0"/>
              <a:t> = x</a:t>
            </a:r>
          </a:p>
          <a:p>
            <a:pPr algn="ctr"/>
            <a:r>
              <a:rPr lang="en-US" dirty="0"/>
              <a:t>Q = x</a:t>
            </a:r>
          </a:p>
          <a:p>
            <a:pPr algn="ctr"/>
            <a:r>
              <a:rPr lang="en-US" dirty="0"/>
              <a:t>R = </a:t>
            </a:r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809462" y="2953856"/>
            <a:ext cx="90441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/>
              <a:t>Dd</a:t>
            </a:r>
            <a:r>
              <a:rPr lang="en-US" dirty="0"/>
              <a:t> = </a:t>
            </a:r>
            <a:r>
              <a:rPr lang="en-US" dirty="0" smtClean="0"/>
              <a:t>24</a:t>
            </a:r>
            <a:endParaRPr lang="en-US" dirty="0"/>
          </a:p>
          <a:p>
            <a:pPr algn="ctr"/>
            <a:r>
              <a:rPr lang="en-US" dirty="0" err="1"/>
              <a:t>Dr</a:t>
            </a:r>
            <a:r>
              <a:rPr lang="en-US" dirty="0"/>
              <a:t> = 4</a:t>
            </a:r>
          </a:p>
          <a:p>
            <a:pPr algn="ctr"/>
            <a:r>
              <a:rPr lang="en-US" dirty="0"/>
              <a:t>Q = </a:t>
            </a:r>
            <a:r>
              <a:rPr lang="en-US" dirty="0" smtClean="0"/>
              <a:t>0</a:t>
            </a:r>
            <a:endParaRPr lang="en-US" dirty="0"/>
          </a:p>
          <a:p>
            <a:pPr algn="ctr"/>
            <a:r>
              <a:rPr lang="en-US" dirty="0"/>
              <a:t>R = </a:t>
            </a:r>
            <a:r>
              <a:rPr lang="en-US" dirty="0" smtClean="0"/>
              <a:t>24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5793586" y="2964391"/>
            <a:ext cx="76976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/>
              <a:t>Dd</a:t>
            </a:r>
            <a:r>
              <a:rPr lang="en-US" dirty="0"/>
              <a:t> = x</a:t>
            </a:r>
          </a:p>
          <a:p>
            <a:pPr algn="ctr"/>
            <a:r>
              <a:rPr lang="en-US" dirty="0" err="1"/>
              <a:t>Dr</a:t>
            </a:r>
            <a:r>
              <a:rPr lang="en-US" dirty="0"/>
              <a:t> = x</a:t>
            </a:r>
          </a:p>
          <a:p>
            <a:pPr algn="ctr"/>
            <a:r>
              <a:rPr lang="en-US" dirty="0"/>
              <a:t>Q = x</a:t>
            </a:r>
          </a:p>
          <a:p>
            <a:pPr algn="ctr"/>
            <a:r>
              <a:rPr lang="en-US" dirty="0"/>
              <a:t>R = </a:t>
            </a:r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5726260" y="2964391"/>
            <a:ext cx="90441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/>
              <a:t>Dd</a:t>
            </a:r>
            <a:r>
              <a:rPr lang="en-US" dirty="0"/>
              <a:t> = </a:t>
            </a:r>
            <a:r>
              <a:rPr lang="en-US" dirty="0" smtClean="0"/>
              <a:t>15</a:t>
            </a:r>
            <a:endParaRPr lang="en-US" dirty="0"/>
          </a:p>
          <a:p>
            <a:pPr algn="ctr"/>
            <a:r>
              <a:rPr lang="en-US" dirty="0" err="1"/>
              <a:t>Dr</a:t>
            </a:r>
            <a:r>
              <a:rPr lang="en-US" dirty="0"/>
              <a:t> = </a:t>
            </a:r>
            <a:r>
              <a:rPr lang="en-US" dirty="0" smtClean="0"/>
              <a:t>7</a:t>
            </a:r>
            <a:endParaRPr lang="en-US" dirty="0"/>
          </a:p>
          <a:p>
            <a:pPr algn="ctr"/>
            <a:r>
              <a:rPr lang="en-US" dirty="0"/>
              <a:t>Q = </a:t>
            </a:r>
            <a:r>
              <a:rPr lang="en-US" dirty="0" smtClean="0"/>
              <a:t>0</a:t>
            </a:r>
            <a:endParaRPr lang="en-US" dirty="0"/>
          </a:p>
          <a:p>
            <a:pPr algn="ctr"/>
            <a:r>
              <a:rPr lang="en-US" dirty="0"/>
              <a:t>R = </a:t>
            </a:r>
            <a:r>
              <a:rPr lang="en-US" dirty="0" smtClean="0"/>
              <a:t>15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3809462" y="2953856"/>
            <a:ext cx="90441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/>
              <a:t>Dd</a:t>
            </a:r>
            <a:r>
              <a:rPr lang="en-US" dirty="0"/>
              <a:t> = </a:t>
            </a:r>
            <a:r>
              <a:rPr lang="en-US" dirty="0" smtClean="0"/>
              <a:t>20</a:t>
            </a:r>
            <a:endParaRPr lang="en-US" dirty="0"/>
          </a:p>
          <a:p>
            <a:pPr algn="ctr"/>
            <a:r>
              <a:rPr lang="en-US" dirty="0" err="1"/>
              <a:t>Dr</a:t>
            </a:r>
            <a:r>
              <a:rPr lang="en-US" dirty="0"/>
              <a:t> = 4</a:t>
            </a:r>
          </a:p>
          <a:p>
            <a:pPr algn="ctr"/>
            <a:r>
              <a:rPr lang="en-US" dirty="0"/>
              <a:t>Q = 1</a:t>
            </a:r>
          </a:p>
          <a:p>
            <a:pPr algn="ctr"/>
            <a:r>
              <a:rPr lang="en-US" dirty="0"/>
              <a:t>R = </a:t>
            </a:r>
            <a:r>
              <a:rPr lang="en-US" dirty="0" smtClean="0"/>
              <a:t>20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5784769" y="2964391"/>
            <a:ext cx="78739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/>
              <a:t>Dd</a:t>
            </a:r>
            <a:r>
              <a:rPr lang="en-US" dirty="0"/>
              <a:t> = 8</a:t>
            </a:r>
          </a:p>
          <a:p>
            <a:pPr algn="ctr"/>
            <a:r>
              <a:rPr lang="en-US" dirty="0" err="1"/>
              <a:t>Dr</a:t>
            </a:r>
            <a:r>
              <a:rPr lang="en-US" dirty="0"/>
              <a:t> = </a:t>
            </a:r>
            <a:r>
              <a:rPr lang="en-US" dirty="0" smtClean="0"/>
              <a:t>7</a:t>
            </a:r>
            <a:endParaRPr lang="en-US" dirty="0"/>
          </a:p>
          <a:p>
            <a:pPr algn="ctr"/>
            <a:r>
              <a:rPr lang="en-US" dirty="0"/>
              <a:t>Q = 1</a:t>
            </a:r>
          </a:p>
          <a:p>
            <a:pPr algn="ctr"/>
            <a:r>
              <a:rPr lang="en-US" dirty="0"/>
              <a:t>R = </a:t>
            </a:r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3809462" y="2953856"/>
            <a:ext cx="90441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/>
              <a:t>Dd</a:t>
            </a:r>
            <a:r>
              <a:rPr lang="en-US" dirty="0"/>
              <a:t> = </a:t>
            </a:r>
            <a:r>
              <a:rPr lang="en-US" dirty="0" smtClean="0"/>
              <a:t>16</a:t>
            </a:r>
            <a:endParaRPr lang="en-US" dirty="0"/>
          </a:p>
          <a:p>
            <a:pPr algn="ctr"/>
            <a:r>
              <a:rPr lang="en-US" dirty="0" err="1"/>
              <a:t>Dr</a:t>
            </a:r>
            <a:r>
              <a:rPr lang="en-US" dirty="0"/>
              <a:t> = 4</a:t>
            </a:r>
          </a:p>
          <a:p>
            <a:pPr algn="ctr"/>
            <a:r>
              <a:rPr lang="en-US" dirty="0"/>
              <a:t>Q = </a:t>
            </a:r>
            <a:r>
              <a:rPr lang="en-US" dirty="0" smtClean="0"/>
              <a:t>2</a:t>
            </a:r>
            <a:endParaRPr lang="en-US" dirty="0"/>
          </a:p>
          <a:p>
            <a:pPr algn="ctr"/>
            <a:r>
              <a:rPr lang="en-US" dirty="0"/>
              <a:t>R = </a:t>
            </a:r>
            <a:r>
              <a:rPr lang="en-US" dirty="0" smtClean="0"/>
              <a:t>16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809462" y="2953856"/>
            <a:ext cx="90441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Dd</a:t>
            </a:r>
            <a:r>
              <a:rPr lang="en-US" dirty="0" smtClean="0"/>
              <a:t> = 12</a:t>
            </a:r>
          </a:p>
          <a:p>
            <a:r>
              <a:rPr lang="en-US" dirty="0" err="1" smtClean="0"/>
              <a:t>Dr</a:t>
            </a:r>
            <a:r>
              <a:rPr lang="en-US" dirty="0" smtClean="0"/>
              <a:t> = 4</a:t>
            </a:r>
          </a:p>
          <a:p>
            <a:r>
              <a:rPr lang="en-US" dirty="0" smtClean="0"/>
              <a:t>Q = 4</a:t>
            </a:r>
          </a:p>
          <a:p>
            <a:r>
              <a:rPr lang="en-US" dirty="0" smtClean="0"/>
              <a:t>R = 12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784770" y="2964391"/>
            <a:ext cx="78739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Dd</a:t>
            </a:r>
            <a:r>
              <a:rPr lang="en-US" dirty="0" smtClean="0"/>
              <a:t> = 1</a:t>
            </a:r>
          </a:p>
          <a:p>
            <a:r>
              <a:rPr lang="en-US" dirty="0" err="1" smtClean="0"/>
              <a:t>Dr</a:t>
            </a:r>
            <a:r>
              <a:rPr lang="en-US" dirty="0" smtClean="0"/>
              <a:t> = 7</a:t>
            </a:r>
          </a:p>
          <a:p>
            <a:r>
              <a:rPr lang="en-US" dirty="0" smtClean="0"/>
              <a:t>Q = 2</a:t>
            </a:r>
          </a:p>
          <a:p>
            <a:r>
              <a:rPr lang="en-US" dirty="0" smtClean="0"/>
              <a:t>R = 1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867972" y="2953856"/>
            <a:ext cx="78739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Dd</a:t>
            </a:r>
            <a:r>
              <a:rPr lang="en-US" dirty="0"/>
              <a:t> = 8</a:t>
            </a:r>
          </a:p>
          <a:p>
            <a:r>
              <a:rPr lang="en-US" dirty="0" err="1"/>
              <a:t>Dr</a:t>
            </a:r>
            <a:r>
              <a:rPr lang="en-US" dirty="0"/>
              <a:t> = </a:t>
            </a:r>
            <a:r>
              <a:rPr lang="en-US" dirty="0" smtClean="0"/>
              <a:t>4</a:t>
            </a:r>
            <a:endParaRPr lang="en-US" dirty="0"/>
          </a:p>
          <a:p>
            <a:r>
              <a:rPr lang="en-US" dirty="0"/>
              <a:t>Q = </a:t>
            </a:r>
            <a:r>
              <a:rPr lang="en-US" dirty="0" smtClean="0"/>
              <a:t>4</a:t>
            </a:r>
            <a:endParaRPr lang="en-US" dirty="0"/>
          </a:p>
          <a:p>
            <a:r>
              <a:rPr lang="en-US" dirty="0"/>
              <a:t>R = </a:t>
            </a:r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784770" y="2964391"/>
            <a:ext cx="78739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Dd</a:t>
            </a:r>
            <a:r>
              <a:rPr lang="en-US" dirty="0"/>
              <a:t> = </a:t>
            </a:r>
            <a:r>
              <a:rPr lang="en-US" dirty="0" smtClean="0"/>
              <a:t>1</a:t>
            </a:r>
            <a:endParaRPr lang="en-US" dirty="0"/>
          </a:p>
          <a:p>
            <a:r>
              <a:rPr lang="en-US" dirty="0" err="1"/>
              <a:t>Dr</a:t>
            </a:r>
            <a:r>
              <a:rPr lang="en-US" dirty="0"/>
              <a:t> = </a:t>
            </a:r>
            <a:r>
              <a:rPr lang="en-US" dirty="0" smtClean="0"/>
              <a:t>7</a:t>
            </a:r>
            <a:endParaRPr lang="en-US" dirty="0"/>
          </a:p>
          <a:p>
            <a:r>
              <a:rPr lang="en-US" dirty="0"/>
              <a:t>Q = </a:t>
            </a:r>
            <a:r>
              <a:rPr lang="en-US" dirty="0" smtClean="0"/>
              <a:t>2</a:t>
            </a:r>
            <a:endParaRPr lang="en-US" dirty="0"/>
          </a:p>
          <a:p>
            <a:r>
              <a:rPr lang="en-US" dirty="0"/>
              <a:t>R = 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67972" y="2953856"/>
            <a:ext cx="78739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Dd</a:t>
            </a:r>
            <a:r>
              <a:rPr lang="en-US" dirty="0"/>
              <a:t> = 4</a:t>
            </a:r>
          </a:p>
          <a:p>
            <a:r>
              <a:rPr lang="en-US" dirty="0" err="1"/>
              <a:t>Dr</a:t>
            </a:r>
            <a:r>
              <a:rPr lang="en-US" dirty="0"/>
              <a:t> = </a:t>
            </a:r>
            <a:r>
              <a:rPr lang="en-US" dirty="0" smtClean="0"/>
              <a:t>4</a:t>
            </a:r>
            <a:endParaRPr lang="en-US" dirty="0"/>
          </a:p>
          <a:p>
            <a:r>
              <a:rPr lang="en-US" dirty="0"/>
              <a:t>Q = </a:t>
            </a:r>
            <a:r>
              <a:rPr lang="en-US" dirty="0" smtClean="0"/>
              <a:t>5</a:t>
            </a:r>
            <a:endParaRPr lang="en-US" dirty="0"/>
          </a:p>
          <a:p>
            <a:r>
              <a:rPr lang="en-US" dirty="0"/>
              <a:t>R = </a:t>
            </a:r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807275" y="2977024"/>
            <a:ext cx="78739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Dd</a:t>
            </a:r>
            <a:r>
              <a:rPr lang="en-US" dirty="0"/>
              <a:t> = 1</a:t>
            </a:r>
          </a:p>
          <a:p>
            <a:r>
              <a:rPr lang="en-US" dirty="0" err="1"/>
              <a:t>Dr</a:t>
            </a:r>
            <a:r>
              <a:rPr lang="en-US" dirty="0"/>
              <a:t> = 7</a:t>
            </a:r>
          </a:p>
          <a:p>
            <a:r>
              <a:rPr lang="en-US" dirty="0"/>
              <a:t>Q = 2</a:t>
            </a:r>
          </a:p>
          <a:p>
            <a:r>
              <a:rPr lang="en-US" dirty="0"/>
              <a:t>R = </a:t>
            </a: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867972" y="2953856"/>
            <a:ext cx="78739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Dd</a:t>
            </a:r>
            <a:r>
              <a:rPr lang="en-US" dirty="0"/>
              <a:t> = </a:t>
            </a:r>
            <a:r>
              <a:rPr lang="en-US" dirty="0" smtClean="0"/>
              <a:t>0</a:t>
            </a:r>
            <a:endParaRPr lang="en-US" dirty="0"/>
          </a:p>
          <a:p>
            <a:r>
              <a:rPr lang="en-US" dirty="0" err="1"/>
              <a:t>Dr</a:t>
            </a:r>
            <a:r>
              <a:rPr lang="en-US" dirty="0"/>
              <a:t> = </a:t>
            </a:r>
            <a:r>
              <a:rPr lang="en-US" dirty="0" smtClean="0"/>
              <a:t>4</a:t>
            </a:r>
            <a:endParaRPr lang="en-US" dirty="0"/>
          </a:p>
          <a:p>
            <a:r>
              <a:rPr lang="en-US" dirty="0"/>
              <a:t>Q = </a:t>
            </a:r>
            <a:r>
              <a:rPr lang="en-US" dirty="0" smtClean="0"/>
              <a:t>6</a:t>
            </a:r>
            <a:endParaRPr lang="en-US" dirty="0"/>
          </a:p>
          <a:p>
            <a:r>
              <a:rPr lang="en-US" dirty="0"/>
              <a:t>R = 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876788" y="2953856"/>
            <a:ext cx="76976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Dd</a:t>
            </a:r>
            <a:r>
              <a:rPr lang="en-US" dirty="0"/>
              <a:t> = </a:t>
            </a:r>
            <a:r>
              <a:rPr lang="en-US" dirty="0" smtClean="0"/>
              <a:t>x</a:t>
            </a:r>
            <a:endParaRPr lang="en-US" dirty="0"/>
          </a:p>
          <a:p>
            <a:r>
              <a:rPr lang="en-US" dirty="0" err="1"/>
              <a:t>Dr</a:t>
            </a:r>
            <a:r>
              <a:rPr lang="en-US" dirty="0"/>
              <a:t> = </a:t>
            </a:r>
            <a:r>
              <a:rPr lang="en-US" dirty="0" smtClean="0"/>
              <a:t>x</a:t>
            </a:r>
            <a:endParaRPr lang="en-US" dirty="0"/>
          </a:p>
          <a:p>
            <a:r>
              <a:rPr lang="en-US" dirty="0"/>
              <a:t>Q = </a:t>
            </a:r>
            <a:r>
              <a:rPr lang="en-US" dirty="0" smtClean="0"/>
              <a:t>x</a:t>
            </a:r>
            <a:endParaRPr lang="en-US" dirty="0"/>
          </a:p>
          <a:p>
            <a:r>
              <a:rPr lang="en-US" dirty="0"/>
              <a:t>R = x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809462" y="2953856"/>
            <a:ext cx="90441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Dd</a:t>
            </a:r>
            <a:r>
              <a:rPr lang="en-US" dirty="0"/>
              <a:t> = </a:t>
            </a:r>
            <a:r>
              <a:rPr lang="en-US" dirty="0" smtClean="0"/>
              <a:t>15</a:t>
            </a:r>
            <a:endParaRPr lang="en-US" dirty="0"/>
          </a:p>
          <a:p>
            <a:r>
              <a:rPr lang="en-US" dirty="0" err="1"/>
              <a:t>Dr</a:t>
            </a:r>
            <a:r>
              <a:rPr lang="en-US" dirty="0"/>
              <a:t> = </a:t>
            </a:r>
            <a:r>
              <a:rPr lang="en-US" dirty="0" smtClean="0"/>
              <a:t>5</a:t>
            </a:r>
            <a:endParaRPr lang="en-US" dirty="0"/>
          </a:p>
          <a:p>
            <a:r>
              <a:rPr lang="en-US" dirty="0"/>
              <a:t>Q = </a:t>
            </a:r>
            <a:r>
              <a:rPr lang="en-US" dirty="0" smtClean="0"/>
              <a:t>0</a:t>
            </a:r>
            <a:endParaRPr lang="en-US" dirty="0"/>
          </a:p>
          <a:p>
            <a:r>
              <a:rPr lang="en-US" dirty="0"/>
              <a:t>R = </a:t>
            </a:r>
            <a:r>
              <a:rPr lang="en-US" dirty="0" smtClean="0"/>
              <a:t>15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5726260" y="3018585"/>
            <a:ext cx="78739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Dd</a:t>
            </a:r>
            <a:r>
              <a:rPr lang="en-US" dirty="0"/>
              <a:t> = </a:t>
            </a:r>
            <a:r>
              <a:rPr lang="en-US" dirty="0" smtClean="0"/>
              <a:t>5</a:t>
            </a:r>
            <a:endParaRPr lang="en-US" dirty="0"/>
          </a:p>
          <a:p>
            <a:r>
              <a:rPr lang="en-US" dirty="0" err="1"/>
              <a:t>Dr</a:t>
            </a:r>
            <a:r>
              <a:rPr lang="en-US" dirty="0"/>
              <a:t> = 4</a:t>
            </a:r>
          </a:p>
          <a:p>
            <a:r>
              <a:rPr lang="en-US" dirty="0"/>
              <a:t>Q = </a:t>
            </a:r>
            <a:r>
              <a:rPr lang="en-US" dirty="0" smtClean="0"/>
              <a:t>0</a:t>
            </a:r>
            <a:endParaRPr lang="en-US" dirty="0"/>
          </a:p>
          <a:p>
            <a:r>
              <a:rPr lang="en-US" dirty="0"/>
              <a:t>R = </a:t>
            </a:r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3809462" y="2953856"/>
            <a:ext cx="90441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Dd</a:t>
            </a:r>
            <a:r>
              <a:rPr lang="en-US" dirty="0"/>
              <a:t> = </a:t>
            </a:r>
            <a:r>
              <a:rPr lang="en-US" dirty="0" smtClean="0"/>
              <a:t>10</a:t>
            </a:r>
            <a:endParaRPr lang="en-US" dirty="0"/>
          </a:p>
          <a:p>
            <a:r>
              <a:rPr lang="en-US" dirty="0" err="1"/>
              <a:t>Dr</a:t>
            </a:r>
            <a:r>
              <a:rPr lang="en-US" dirty="0"/>
              <a:t> = 5</a:t>
            </a:r>
          </a:p>
          <a:p>
            <a:r>
              <a:rPr lang="en-US" dirty="0"/>
              <a:t>Q = 1</a:t>
            </a:r>
          </a:p>
          <a:p>
            <a:r>
              <a:rPr lang="en-US" dirty="0"/>
              <a:t>R = </a:t>
            </a:r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3867972" y="2953856"/>
            <a:ext cx="78739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Dd</a:t>
            </a:r>
            <a:r>
              <a:rPr lang="en-US" dirty="0"/>
              <a:t> = 5</a:t>
            </a:r>
          </a:p>
          <a:p>
            <a:r>
              <a:rPr lang="en-US" dirty="0" err="1"/>
              <a:t>Dr</a:t>
            </a:r>
            <a:r>
              <a:rPr lang="en-US" dirty="0"/>
              <a:t> = </a:t>
            </a:r>
            <a:r>
              <a:rPr lang="en-US" dirty="0" smtClean="0"/>
              <a:t>5</a:t>
            </a:r>
            <a:endParaRPr lang="en-US" dirty="0"/>
          </a:p>
          <a:p>
            <a:r>
              <a:rPr lang="en-US" dirty="0"/>
              <a:t>Q = 2</a:t>
            </a:r>
          </a:p>
          <a:p>
            <a:r>
              <a:rPr lang="en-US" dirty="0"/>
              <a:t>R = 5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843280" y="3018585"/>
            <a:ext cx="78739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Dd</a:t>
            </a:r>
            <a:r>
              <a:rPr lang="en-US" dirty="0"/>
              <a:t> = </a:t>
            </a:r>
            <a:r>
              <a:rPr lang="en-US" dirty="0" smtClean="0"/>
              <a:t>1</a:t>
            </a:r>
            <a:endParaRPr lang="en-US" dirty="0"/>
          </a:p>
          <a:p>
            <a:r>
              <a:rPr lang="en-US" dirty="0" err="1"/>
              <a:t>Dr</a:t>
            </a:r>
            <a:r>
              <a:rPr lang="en-US" dirty="0"/>
              <a:t> = 4</a:t>
            </a:r>
          </a:p>
          <a:p>
            <a:r>
              <a:rPr lang="en-US" dirty="0"/>
              <a:t>Q = 1</a:t>
            </a:r>
          </a:p>
          <a:p>
            <a:r>
              <a:rPr lang="en-US" dirty="0"/>
              <a:t>R = 1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867972" y="2953856"/>
            <a:ext cx="78739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Dd</a:t>
            </a:r>
            <a:r>
              <a:rPr lang="en-US" dirty="0"/>
              <a:t> = </a:t>
            </a:r>
            <a:r>
              <a:rPr lang="en-US" dirty="0" smtClean="0"/>
              <a:t>0</a:t>
            </a:r>
            <a:endParaRPr lang="en-US" dirty="0"/>
          </a:p>
          <a:p>
            <a:r>
              <a:rPr lang="en-US" dirty="0" err="1"/>
              <a:t>Dr</a:t>
            </a:r>
            <a:r>
              <a:rPr lang="en-US" dirty="0"/>
              <a:t> = </a:t>
            </a:r>
            <a:r>
              <a:rPr lang="en-US" dirty="0" smtClean="0"/>
              <a:t>5</a:t>
            </a:r>
            <a:endParaRPr lang="en-US" dirty="0"/>
          </a:p>
          <a:p>
            <a:r>
              <a:rPr lang="en-US" dirty="0"/>
              <a:t>Q = 3</a:t>
            </a:r>
          </a:p>
          <a:p>
            <a:r>
              <a:rPr lang="en-US" dirty="0"/>
              <a:t>R = </a:t>
            </a:r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3876788" y="2953856"/>
            <a:ext cx="76976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Dd</a:t>
            </a:r>
            <a:r>
              <a:rPr lang="en-US" dirty="0"/>
              <a:t> = </a:t>
            </a:r>
            <a:r>
              <a:rPr lang="en-US" dirty="0" smtClean="0"/>
              <a:t>x</a:t>
            </a:r>
            <a:endParaRPr lang="en-US" dirty="0"/>
          </a:p>
          <a:p>
            <a:r>
              <a:rPr lang="en-US" dirty="0" err="1"/>
              <a:t>Dr</a:t>
            </a:r>
            <a:r>
              <a:rPr lang="en-US" dirty="0"/>
              <a:t> = x</a:t>
            </a:r>
          </a:p>
          <a:p>
            <a:r>
              <a:rPr lang="en-US" dirty="0"/>
              <a:t>Q = </a:t>
            </a:r>
            <a:r>
              <a:rPr lang="en-US" dirty="0" smtClean="0"/>
              <a:t>x</a:t>
            </a:r>
            <a:endParaRPr lang="en-US" dirty="0"/>
          </a:p>
          <a:p>
            <a:r>
              <a:rPr lang="en-US" dirty="0"/>
              <a:t>R = </a:t>
            </a:r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5807275" y="2977024"/>
            <a:ext cx="78739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Dd</a:t>
            </a:r>
            <a:r>
              <a:rPr lang="en-US" dirty="0"/>
              <a:t> = x</a:t>
            </a:r>
          </a:p>
          <a:p>
            <a:r>
              <a:rPr lang="en-US" dirty="0" err="1"/>
              <a:t>Dr</a:t>
            </a:r>
            <a:r>
              <a:rPr lang="en-US" dirty="0"/>
              <a:t> = </a:t>
            </a:r>
            <a:r>
              <a:rPr lang="en-US" dirty="0" smtClean="0"/>
              <a:t>x</a:t>
            </a:r>
            <a:endParaRPr lang="en-US" dirty="0"/>
          </a:p>
          <a:p>
            <a:r>
              <a:rPr lang="en-US" dirty="0"/>
              <a:t>Q = x</a:t>
            </a:r>
          </a:p>
          <a:p>
            <a:r>
              <a:rPr lang="en-US" dirty="0"/>
              <a:t>R = x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8344344" y="2125143"/>
            <a:ext cx="97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Clock: 1 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8344344" y="2125143"/>
            <a:ext cx="97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Clock: 2 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8344344" y="2125143"/>
            <a:ext cx="97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Clock: 3 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8370793" y="2125143"/>
            <a:ext cx="917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Clock: </a:t>
            </a:r>
            <a:r>
              <a:rPr lang="en-US" dirty="0"/>
              <a:t>5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8344344" y="2125143"/>
            <a:ext cx="97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Clock: 4 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8344344" y="2125143"/>
            <a:ext cx="97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Clock: 6 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8344344" y="2125143"/>
            <a:ext cx="97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Clock: 7 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8344344" y="2125143"/>
            <a:ext cx="97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Clock: 8 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8344344" y="2125143"/>
            <a:ext cx="97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Clock: 9 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8285834" y="2125143"/>
            <a:ext cx="10871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Clock: 10 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8285834" y="2125143"/>
            <a:ext cx="10871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Clock: 11 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8285834" y="2125143"/>
            <a:ext cx="10871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Clock: 13 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8312284" y="2125143"/>
            <a:ext cx="1034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Clock: 12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8285834" y="2125143"/>
            <a:ext cx="10871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Clock: 14 </a:t>
            </a:r>
            <a:endParaRPr lang="en-US" dirty="0"/>
          </a:p>
        </p:txBody>
      </p:sp>
      <p:sp>
        <p:nvSpPr>
          <p:cNvPr id="52" name="Rectangle 51"/>
          <p:cNvSpPr/>
          <p:nvPr/>
        </p:nvSpPr>
        <p:spPr>
          <a:xfrm>
            <a:off x="3890477" y="3209988"/>
            <a:ext cx="742384" cy="688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</a:t>
            </a:r>
          </a:p>
          <a:p>
            <a:pPr algn="ctr"/>
            <a:r>
              <a:rPr lang="en-US" dirty="0"/>
              <a:t>0</a:t>
            </a:r>
          </a:p>
        </p:txBody>
      </p:sp>
      <p:sp>
        <p:nvSpPr>
          <p:cNvPr id="53" name="Rectangle 52"/>
          <p:cNvSpPr/>
          <p:nvPr/>
        </p:nvSpPr>
        <p:spPr>
          <a:xfrm>
            <a:off x="5807275" y="3220523"/>
            <a:ext cx="742384" cy="688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</a:p>
          <a:p>
            <a:pPr algn="ctr"/>
            <a:r>
              <a:rPr lang="en-US" dirty="0"/>
              <a:t>1</a:t>
            </a:r>
          </a:p>
        </p:txBody>
      </p:sp>
      <p:sp>
        <p:nvSpPr>
          <p:cNvPr id="54" name="Rectangle 53"/>
          <p:cNvSpPr/>
          <p:nvPr/>
        </p:nvSpPr>
        <p:spPr>
          <a:xfrm>
            <a:off x="3890477" y="3209988"/>
            <a:ext cx="742384" cy="688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  <a:endParaRPr lang="en-US" dirty="0" smtClean="0"/>
          </a:p>
          <a:p>
            <a:pPr algn="ctr"/>
            <a:r>
              <a:rPr lang="en-US" dirty="0"/>
              <a:t>0</a:t>
            </a:r>
          </a:p>
        </p:txBody>
      </p:sp>
      <p:sp>
        <p:nvSpPr>
          <p:cNvPr id="55" name="Rectangle 54"/>
          <p:cNvSpPr/>
          <p:nvPr/>
        </p:nvSpPr>
        <p:spPr>
          <a:xfrm>
            <a:off x="5807275" y="3220523"/>
            <a:ext cx="742384" cy="688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</a:p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5743892" y="2915131"/>
            <a:ext cx="76976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Dd</a:t>
            </a:r>
            <a:r>
              <a:rPr lang="en-US" dirty="0"/>
              <a:t> = </a:t>
            </a:r>
            <a:r>
              <a:rPr lang="en-US" dirty="0" smtClean="0"/>
              <a:t>x</a:t>
            </a:r>
            <a:endParaRPr lang="en-US" dirty="0"/>
          </a:p>
          <a:p>
            <a:r>
              <a:rPr lang="en-US" dirty="0" err="1"/>
              <a:t>Dr</a:t>
            </a:r>
            <a:r>
              <a:rPr lang="en-US" dirty="0"/>
              <a:t> = </a:t>
            </a:r>
            <a:r>
              <a:rPr lang="en-US" dirty="0" smtClean="0"/>
              <a:t>x</a:t>
            </a:r>
            <a:endParaRPr lang="en-US" dirty="0"/>
          </a:p>
          <a:p>
            <a:r>
              <a:rPr lang="en-US" dirty="0"/>
              <a:t>Q = </a:t>
            </a:r>
            <a:r>
              <a:rPr lang="en-US" dirty="0" smtClean="0"/>
              <a:t>x</a:t>
            </a:r>
            <a:endParaRPr lang="en-US" dirty="0"/>
          </a:p>
          <a:p>
            <a:r>
              <a:rPr lang="en-US" dirty="0"/>
              <a:t>R = x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669956" y="795954"/>
            <a:ext cx="2348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Mem_dividend_divisor</a:t>
            </a:r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496432" y="5531087"/>
            <a:ext cx="2699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Mem_quotient_remainder</a:t>
            </a:r>
            <a:endParaRPr lang="en-US" dirty="0"/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4261669" y="1981200"/>
            <a:ext cx="0" cy="51327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2570138" y="1981200"/>
            <a:ext cx="1512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Assign Pointer</a:t>
            </a:r>
            <a:endParaRPr 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2277813" y="4668335"/>
            <a:ext cx="18537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Collection Pointer</a:t>
            </a:r>
            <a:endParaRPr lang="en-US" dirty="0"/>
          </a:p>
        </p:txBody>
      </p:sp>
      <p:cxnSp>
        <p:nvCxnSpPr>
          <p:cNvPr id="63" name="Straight Arrow Connector 62"/>
          <p:cNvCxnSpPr/>
          <p:nvPr/>
        </p:nvCxnSpPr>
        <p:spPr>
          <a:xfrm>
            <a:off x="6086089" y="1909228"/>
            <a:ext cx="0" cy="51327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6200972" y="1909228"/>
            <a:ext cx="1512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Assign Pointer</a:t>
            </a:r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6432057" y="4636069"/>
            <a:ext cx="18537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Collection Pointer</a:t>
            </a:r>
            <a:endParaRPr lang="en-US" dirty="0"/>
          </a:p>
        </p:txBody>
      </p:sp>
      <p:cxnSp>
        <p:nvCxnSpPr>
          <p:cNvPr id="67" name="Straight Arrow Connector 66"/>
          <p:cNvCxnSpPr/>
          <p:nvPr/>
        </p:nvCxnSpPr>
        <p:spPr>
          <a:xfrm>
            <a:off x="4264605" y="4492126"/>
            <a:ext cx="0" cy="51327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>
            <a:off x="6086089" y="4492125"/>
            <a:ext cx="0" cy="51327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35" name="Group 34"/>
          <p:cNvGrpSpPr/>
          <p:nvPr/>
        </p:nvGrpSpPr>
        <p:grpSpPr>
          <a:xfrm>
            <a:off x="2305917" y="3025322"/>
            <a:ext cx="973955" cy="369332"/>
            <a:chOff x="2290520" y="3255253"/>
            <a:chExt cx="973955" cy="369332"/>
          </a:xfrm>
        </p:grpSpPr>
        <p:sp>
          <p:nvSpPr>
            <p:cNvPr id="29" name="Oval 28"/>
            <p:cNvSpPr/>
            <p:nvPr/>
          </p:nvSpPr>
          <p:spPr>
            <a:xfrm>
              <a:off x="2290520" y="3327677"/>
              <a:ext cx="226336" cy="226343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2506767" y="3255253"/>
              <a:ext cx="7577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Ready</a:t>
              </a:r>
              <a:endParaRPr lang="en-US" dirty="0"/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6875738" y="3320276"/>
            <a:ext cx="837571" cy="369332"/>
            <a:chOff x="2290520" y="3255253"/>
            <a:chExt cx="837571" cy="369332"/>
          </a:xfrm>
        </p:grpSpPr>
        <p:sp>
          <p:nvSpPr>
            <p:cNvPr id="69" name="Oval 68"/>
            <p:cNvSpPr/>
            <p:nvPr/>
          </p:nvSpPr>
          <p:spPr>
            <a:xfrm>
              <a:off x="2290520" y="3327677"/>
              <a:ext cx="226336" cy="226343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2506767" y="3255253"/>
              <a:ext cx="6213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Busy</a:t>
              </a:r>
              <a:endParaRPr lang="en-US" dirty="0"/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6871983" y="2889431"/>
            <a:ext cx="973955" cy="369332"/>
            <a:chOff x="2290520" y="3255253"/>
            <a:chExt cx="973955" cy="369332"/>
          </a:xfrm>
        </p:grpSpPr>
        <p:sp>
          <p:nvSpPr>
            <p:cNvPr id="72" name="Oval 71"/>
            <p:cNvSpPr/>
            <p:nvPr/>
          </p:nvSpPr>
          <p:spPr>
            <a:xfrm>
              <a:off x="2290520" y="3327677"/>
              <a:ext cx="226336" cy="226343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2506767" y="3255253"/>
              <a:ext cx="7577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Ready</a:t>
              </a:r>
              <a:endParaRPr lang="en-US" dirty="0"/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2279623" y="3506116"/>
            <a:ext cx="837571" cy="369332"/>
            <a:chOff x="2290520" y="3255253"/>
            <a:chExt cx="837571" cy="369332"/>
          </a:xfrm>
        </p:grpSpPr>
        <p:sp>
          <p:nvSpPr>
            <p:cNvPr id="75" name="Oval 74"/>
            <p:cNvSpPr/>
            <p:nvPr/>
          </p:nvSpPr>
          <p:spPr>
            <a:xfrm>
              <a:off x="2290520" y="3327677"/>
              <a:ext cx="226336" cy="226343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2506767" y="3255253"/>
              <a:ext cx="6213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Busy</a:t>
              </a:r>
              <a:endParaRPr lang="en-US" dirty="0"/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2269705" y="3930794"/>
            <a:ext cx="902653" cy="369332"/>
            <a:chOff x="2290520" y="3255253"/>
            <a:chExt cx="902653" cy="369332"/>
          </a:xfrm>
        </p:grpSpPr>
        <p:sp>
          <p:nvSpPr>
            <p:cNvPr id="78" name="Oval 77"/>
            <p:cNvSpPr/>
            <p:nvPr/>
          </p:nvSpPr>
          <p:spPr>
            <a:xfrm>
              <a:off x="2290520" y="3327677"/>
              <a:ext cx="226336" cy="226343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2506767" y="3255253"/>
              <a:ext cx="6864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Done</a:t>
              </a:r>
              <a:endParaRPr lang="en-US" dirty="0"/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6849652" y="3804883"/>
            <a:ext cx="902653" cy="369332"/>
            <a:chOff x="2290520" y="3255253"/>
            <a:chExt cx="902653" cy="369332"/>
          </a:xfrm>
        </p:grpSpPr>
        <p:sp>
          <p:nvSpPr>
            <p:cNvPr id="81" name="Oval 80"/>
            <p:cNvSpPr/>
            <p:nvPr/>
          </p:nvSpPr>
          <p:spPr>
            <a:xfrm>
              <a:off x="2290520" y="3327677"/>
              <a:ext cx="226336" cy="226343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2506767" y="3255253"/>
              <a:ext cx="6864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Done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826732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68159E-7 -2.32709E-6 L 0.04153 0.3437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70" y="17187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39781E-6 -2.32709E-6 L 0.12106 0.34236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53" y="17118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08748E-6 4.90169E-6 L -0.03645 0.30811 " pathEditMode="relative" rAng="0" ptsTypes="AA">
                                      <p:cBhvr>
                                        <p:cTn id="152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22" y="154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2000"/>
                            </p:stCondLst>
                            <p:childTnLst>
                              <p:par>
                                <p:cTn id="154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2000"/>
                            </p:stCondLst>
                            <p:childTnLst>
                              <p:par>
                                <p:cTn id="16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6" presetID="1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2500"/>
                            </p:stCondLst>
                            <p:childTnLst>
                              <p:par>
                                <p:cTn id="16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20698E-9 -2.5214E-7 L -0.10544 0.33981 " pathEditMode="relative" rAng="0" ptsTypes="AA">
                                      <p:cBhvr>
                                        <p:cTn id="17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72" y="16979"/>
                                    </p:animMotion>
                                  </p:childTnLst>
                                </p:cTn>
                              </p:par>
                              <p:par>
                                <p:cTn id="1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74434E-7 2.82674E-6 L -0.11364 0.30303 " pathEditMode="relative" rAng="0" ptsTypes="AA">
                                      <p:cBhvr>
                                        <p:cTn id="184" dur="16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689" y="151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2000"/>
                            </p:stCondLst>
                            <p:childTnLst>
                              <p:par>
                                <p:cTn id="186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2000"/>
                            </p:stCondLst>
                            <p:childTnLst>
                              <p:par>
                                <p:cTn id="18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2000"/>
                            </p:stCondLst>
                            <p:childTnLst>
                              <p:par>
                                <p:cTn id="19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2000"/>
                            </p:stCondLst>
                            <p:childTnLst>
                              <p:par>
                                <p:cTn id="195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>
                            <p:stCondLst>
                              <p:cond delay="2000"/>
                            </p:stCondLst>
                            <p:childTnLst>
                              <p:par>
                                <p:cTn id="20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2000"/>
                            </p:stCondLst>
                            <p:childTnLst>
                              <p:par>
                                <p:cTn id="20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>
                            <p:stCondLst>
                              <p:cond delay="2000"/>
                            </p:stCondLst>
                            <p:childTnLst>
                              <p:par>
                                <p:cTn id="2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67118E-6 -2.32709E-6 L -0.02604 0.34375 " pathEditMode="relative" rAng="0" ptsTypes="AA">
                                      <p:cBhvr>
                                        <p:cTn id="23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02" y="17187"/>
                                    </p:animMotion>
                                  </p:childTnLst>
                                </p:cTn>
                              </p:par>
                              <p:par>
                                <p:cTn id="23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6" fill="hold">
                            <p:stCondLst>
                              <p:cond delay="2000"/>
                            </p:stCondLst>
                            <p:childTnLst>
                              <p:par>
                                <p:cTn id="23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>
                            <p:stCondLst>
                              <p:cond delay="2000"/>
                            </p:stCondLst>
                            <p:childTnLst>
                              <p:par>
                                <p:cTn id="240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6" fill="hold">
                            <p:stCondLst>
                              <p:cond delay="2000"/>
                            </p:stCondLst>
                            <p:childTnLst>
                              <p:par>
                                <p:cTn id="24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>
                      <p:stCondLst>
                        <p:cond delay="indefinite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5" fill="hold">
                            <p:stCondLst>
                              <p:cond delay="0"/>
                            </p:stCondLst>
                            <p:childTnLst>
                              <p:par>
                                <p:cTn id="28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" fill="hold">
                      <p:stCondLst>
                        <p:cond delay="indefinite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1" fill="hold">
                            <p:stCondLst>
                              <p:cond delay="0"/>
                            </p:stCondLst>
                            <p:childTnLst>
                              <p:par>
                                <p:cTn id="30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6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08748E-6 4.90169E-6 L 0.11663 0.31714 " pathEditMode="relative" rAng="0" ptsTypes="AA">
                                      <p:cBhvr>
                                        <p:cTn id="307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832" y="158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8" fill="hold">
                            <p:stCondLst>
                              <p:cond delay="2000"/>
                            </p:stCondLst>
                            <p:childTnLst>
                              <p:par>
                                <p:cTn id="30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1" fill="hold">
                            <p:stCondLst>
                              <p:cond delay="2000"/>
                            </p:stCondLst>
                            <p:childTnLst>
                              <p:par>
                                <p:cTn id="3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4" fill="hold">
                            <p:stCondLst>
                              <p:cond delay="2000"/>
                            </p:stCondLst>
                            <p:childTnLst>
                              <p:par>
                                <p:cTn id="31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7" fill="hold">
                            <p:stCondLst>
                              <p:cond delay="2000"/>
                            </p:stCondLst>
                            <p:childTnLst>
                              <p:par>
                                <p:cTn id="3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0" fill="hold">
                            <p:stCondLst>
                              <p:cond delay="2000"/>
                            </p:stCondLst>
                            <p:childTnLst>
                              <p:par>
                                <p:cTn id="321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3" fill="hold">
                            <p:stCondLst>
                              <p:cond delay="2000"/>
                            </p:stCondLst>
                            <p:childTnLst>
                              <p:par>
                                <p:cTn id="32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8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0" fill="hold">
                      <p:stCondLst>
                        <p:cond delay="indefinite"/>
                      </p:stCondLst>
                      <p:childTnLst>
                        <p:par>
                          <p:cTn id="331" fill="hold">
                            <p:stCondLst>
                              <p:cond delay="0"/>
                            </p:stCondLst>
                            <p:childTnLst>
                              <p:par>
                                <p:cTn id="33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74434E-7 2.82674E-6 L 0.03489 0.31344 " pathEditMode="relative" rAng="0" ptsTypes="AA">
                                      <p:cBhvr>
                                        <p:cTn id="344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44" y="156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5" fill="hold">
                            <p:stCondLst>
                              <p:cond delay="2000"/>
                            </p:stCondLst>
                            <p:childTnLst>
                              <p:par>
                                <p:cTn id="34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7" grpId="0" animBg="1"/>
      <p:bldP spid="7" grpId="1" animBg="1"/>
      <p:bldP spid="8" grpId="0" animBg="1"/>
      <p:bldP spid="8" grpId="1" animBg="1"/>
      <p:bldP spid="16" grpId="0"/>
      <p:bldP spid="18" grpId="0"/>
      <p:bldP spid="19" grpId="0"/>
      <p:bldP spid="19" grpId="1"/>
      <p:bldP spid="21" grpId="0"/>
      <p:bldP spid="23" grpId="0"/>
      <p:bldP spid="23" grpId="1"/>
      <p:bldP spid="24" grpId="0"/>
      <p:bldP spid="24" grpId="1"/>
      <p:bldP spid="25" grpId="0"/>
      <p:bldP spid="25" grpId="1"/>
      <p:bldP spid="26" grpId="0"/>
      <p:bldP spid="26" grpId="1"/>
      <p:bldP spid="2" grpId="0"/>
      <p:bldP spid="2" grpId="1"/>
      <p:bldP spid="20" grpId="0"/>
      <p:bldP spid="20" grpId="1"/>
      <p:bldP spid="3" grpId="0"/>
      <p:bldP spid="3" grpId="1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  <p:bldP spid="17" grpId="0"/>
      <p:bldP spid="17" grpId="1"/>
      <p:bldP spid="22" grpId="0"/>
      <p:bldP spid="22" grpId="1"/>
      <p:bldP spid="27" grpId="0"/>
      <p:bldP spid="27" grpId="1"/>
      <p:bldP spid="28" grpId="0"/>
      <p:bldP spid="28" grpId="1"/>
      <p:bldP spid="30" grpId="0"/>
      <p:bldP spid="30" grpId="1"/>
      <p:bldP spid="31" grpId="0"/>
      <p:bldP spid="31" grpId="1"/>
      <p:bldP spid="32" grpId="0"/>
      <p:bldP spid="32" grpId="1"/>
      <p:bldP spid="34" grpId="0"/>
      <p:bldP spid="37" grpId="0"/>
      <p:bldP spid="38" grpId="0"/>
      <p:bldP spid="38" grpId="1"/>
      <p:bldP spid="39" grpId="0"/>
      <p:bldP spid="39" grpId="1"/>
      <p:bldP spid="40" grpId="0"/>
      <p:bldP spid="40" grpId="1"/>
      <p:bldP spid="41" grpId="0"/>
      <p:bldP spid="41" grpId="1"/>
      <p:bldP spid="42" grpId="0"/>
      <p:bldP spid="42" grpId="1"/>
      <p:bldP spid="43" grpId="0"/>
      <p:bldP spid="43" grpId="1"/>
      <p:bldP spid="44" grpId="0"/>
      <p:bldP spid="44" grpId="1"/>
      <p:bldP spid="45" grpId="0"/>
      <p:bldP spid="45" grpId="1"/>
      <p:bldP spid="46" grpId="0"/>
      <p:bldP spid="46" grpId="1"/>
      <p:bldP spid="47" grpId="0"/>
      <p:bldP spid="47" grpId="1"/>
      <p:bldP spid="48" grpId="0"/>
      <p:bldP spid="48" grpId="1"/>
      <p:bldP spid="49" grpId="0"/>
      <p:bldP spid="49" grpId="1"/>
      <p:bldP spid="50" grpId="0"/>
      <p:bldP spid="50" grpId="1"/>
      <p:bldP spid="51" grpId="0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  <p:bldP spid="55" grpId="0" animBg="1"/>
      <p:bldP spid="55" grpId="1" animBg="1"/>
      <p:bldP spid="56" grpId="0"/>
      <p:bldP spid="56" grpId="1"/>
      <p:bldP spid="61" grpId="0"/>
      <p:bldP spid="61" grpId="1"/>
      <p:bldP spid="61" grpId="2"/>
      <p:bldP spid="61" grpId="3"/>
      <p:bldP spid="62" grpId="0"/>
      <p:bldP spid="62" grpId="1"/>
      <p:bldP spid="62" grpId="2"/>
      <p:bldP spid="62" grpId="3"/>
      <p:bldP spid="64" grpId="0"/>
      <p:bldP spid="64" grpId="1"/>
      <p:bldP spid="64" grpId="2"/>
      <p:bldP spid="64" grpId="3"/>
      <p:bldP spid="65" grpId="0"/>
      <p:bldP spid="65" grpId="1"/>
      <p:bldP spid="65" grpId="2"/>
      <p:bldP spid="65" grpId="3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Part 2 Design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6088" y="1747838"/>
            <a:ext cx="6219825" cy="3362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4006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Part 2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5133" y="1385358"/>
            <a:ext cx="10515600" cy="481224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Introduce ROB to store the “out-of-order ”results produced by the dividers</a:t>
            </a:r>
          </a:p>
          <a:p>
            <a:r>
              <a:rPr lang="en-US" dirty="0" smtClean="0"/>
              <a:t>Dispatch Unit</a:t>
            </a:r>
          </a:p>
          <a:p>
            <a:pPr lvl="1"/>
            <a:r>
              <a:rPr lang="en-US" dirty="0" smtClean="0"/>
              <a:t>Wait until </a:t>
            </a:r>
            <a:r>
              <a:rPr lang="en-US" dirty="0" err="1" smtClean="0"/>
              <a:t>atleast</a:t>
            </a:r>
            <a:r>
              <a:rPr lang="en-US" dirty="0" smtClean="0"/>
              <a:t> one single divider is available and then read the dividend-divisor pair from the input memory if all of the memory is not read yet</a:t>
            </a:r>
          </a:p>
          <a:p>
            <a:pPr lvl="1"/>
            <a:r>
              <a:rPr lang="en-US" dirty="0" smtClean="0"/>
              <a:t>Assign the dividend-divisor pair to the available divider in priority order i.e. if a divider with smaller index is available, the input is dispatched to it</a:t>
            </a:r>
          </a:p>
          <a:p>
            <a:pPr lvl="1"/>
            <a:r>
              <a:rPr lang="en-US" dirty="0" smtClean="0"/>
              <a:t>Provide the write pointer of the ROB as a tag to the divider and increment the write pointer and send a start signal to the divider</a:t>
            </a:r>
          </a:p>
          <a:p>
            <a:pPr lvl="1"/>
            <a:r>
              <a:rPr lang="en-US" dirty="0" smtClean="0"/>
              <a:t>The ROB tag will be used to store the result in the corresponding ROB location on collection</a:t>
            </a:r>
          </a:p>
          <a:p>
            <a:r>
              <a:rPr lang="en-US" dirty="0" smtClean="0"/>
              <a:t>Issue Unit</a:t>
            </a:r>
          </a:p>
          <a:p>
            <a:pPr lvl="1"/>
            <a:r>
              <a:rPr lang="en-US" dirty="0" smtClean="0"/>
              <a:t>If any divisor has completed, store the result into the ROB location corresponding to the ROB tag in the single divider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5075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Part 2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ROB</a:t>
            </a:r>
          </a:p>
          <a:p>
            <a:pPr lvl="1"/>
            <a:r>
              <a:rPr lang="en-US" dirty="0" smtClean="0"/>
              <a:t>Write Pointer: Next free location, used by dispatch unit to allocate a ROB entry </a:t>
            </a:r>
          </a:p>
          <a:p>
            <a:pPr lvl="1"/>
            <a:r>
              <a:rPr lang="en-US" dirty="0" smtClean="0"/>
              <a:t>Read Pointer: The top of ROB, entry corresponding to the most senior dispatched dividend-divisor pair</a:t>
            </a:r>
          </a:p>
          <a:p>
            <a:pPr lvl="1"/>
            <a:r>
              <a:rPr lang="en-US" dirty="0" smtClean="0"/>
              <a:t>Issue unit can write at any location pointed by ROB tag</a:t>
            </a:r>
          </a:p>
          <a:p>
            <a:pPr lvl="1"/>
            <a:endParaRPr lang="en-US" dirty="0"/>
          </a:p>
          <a:p>
            <a:r>
              <a:rPr lang="en-US" dirty="0" smtClean="0"/>
              <a:t>Wait until the top of ROB is not finished, once it is done store it into the output memory and increment </a:t>
            </a:r>
            <a:r>
              <a:rPr lang="en-US" smtClean="0"/>
              <a:t>rp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424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1249</TotalTime>
  <Words>1144</Words>
  <Application>Microsoft Office PowerPoint</Application>
  <PresentationFormat>Custom</PresentationFormat>
  <Paragraphs>316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Out-of-order Execution Divider</vt:lpstr>
      <vt:lpstr>Overview</vt:lpstr>
      <vt:lpstr>Problem Statement</vt:lpstr>
      <vt:lpstr> Part 1 Design</vt:lpstr>
      <vt:lpstr>Part 1 Design</vt:lpstr>
      <vt:lpstr>PowerPoint Presentation</vt:lpstr>
      <vt:lpstr>Part 2 Design</vt:lpstr>
      <vt:lpstr>Part 2 Design</vt:lpstr>
      <vt:lpstr>Part 2 Design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FIFO design and FIFO lab</dc:title>
  <dc:creator>jizhe</dc:creator>
  <cp:lastModifiedBy>kuppanna</cp:lastModifiedBy>
  <cp:revision>96</cp:revision>
  <dcterms:created xsi:type="dcterms:W3CDTF">2015-02-19T04:32:16Z</dcterms:created>
  <dcterms:modified xsi:type="dcterms:W3CDTF">2015-04-16T21:22:12Z</dcterms:modified>
</cp:coreProperties>
</file>